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29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72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65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5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35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63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2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8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79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97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62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B2956-EC66-4C60-9ED6-F892BC9D4843}" type="datetimeFigureOut">
              <a:rPr lang="fr-FR" smtClean="0"/>
              <a:t>22/04/2013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78A6-4BCF-451C-B235-3D7741CD5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1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861864" cy="86409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D1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2520280" cy="3721968"/>
          </a:xfrm>
        </p:spPr>
        <p:txBody>
          <a:bodyPr>
            <a:normAutofit/>
          </a:bodyPr>
          <a:lstStyle/>
          <a:p>
            <a:r>
              <a:rPr lang="fr-FR" b="1" dirty="0" smtClean="0"/>
              <a:t>SOMMAIRE :</a:t>
            </a:r>
          </a:p>
          <a:p>
            <a:endParaRPr lang="fr-FR" dirty="0"/>
          </a:p>
          <a:p>
            <a:pPr marL="457200" indent="-457200" algn="l">
              <a:spcAft>
                <a:spcPts val="1200"/>
              </a:spcAft>
              <a:buFont typeface="Wingdings" pitchFamily="2" charset="2"/>
              <a:buChar char="Ø"/>
            </a:pPr>
            <a:r>
              <a:rPr lang="fr-FR" dirty="0" smtClean="0"/>
              <a:t>Diapo D2</a:t>
            </a:r>
          </a:p>
          <a:p>
            <a:pPr marL="457200" indent="-457200" algn="l">
              <a:spcAft>
                <a:spcPts val="1200"/>
              </a:spcAft>
              <a:buFont typeface="Wingdings" pitchFamily="2" charset="2"/>
              <a:buChar char="Ø"/>
            </a:pPr>
            <a:r>
              <a:rPr lang="fr-FR" dirty="0" smtClean="0"/>
              <a:t>Diapo D3</a:t>
            </a:r>
          </a:p>
          <a:p>
            <a:pPr marL="457200" indent="-457200" algn="l">
              <a:spcAft>
                <a:spcPts val="1200"/>
              </a:spcAft>
              <a:buFont typeface="Wingdings" pitchFamily="2" charset="2"/>
              <a:buChar char="Ø"/>
            </a:pPr>
            <a:r>
              <a:rPr lang="fr-FR" dirty="0" smtClean="0"/>
              <a:t>Diapo D4</a:t>
            </a:r>
            <a:endParaRPr lang="fr-FR" dirty="0"/>
          </a:p>
        </p:txBody>
      </p:sp>
      <p:sp>
        <p:nvSpPr>
          <p:cNvPr id="4" name="Rectangle à coins arrondis 3">
            <a:hlinkClick r:id="rId2" action="ppaction://hlinksldjump"/>
          </p:cNvPr>
          <p:cNvSpPr/>
          <p:nvPr/>
        </p:nvSpPr>
        <p:spPr>
          <a:xfrm>
            <a:off x="2339752" y="3181164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Cliquer ici</a:t>
            </a:r>
            <a:endParaRPr lang="fr-FR" dirty="0"/>
          </a:p>
        </p:txBody>
      </p:sp>
      <p:sp>
        <p:nvSpPr>
          <p:cNvPr id="5" name="Rectangle à coins arrondis 4">
            <a:hlinkClick r:id="rId3" action="ppaction://hlinksldjump"/>
          </p:cNvPr>
          <p:cNvSpPr/>
          <p:nvPr/>
        </p:nvSpPr>
        <p:spPr>
          <a:xfrm>
            <a:off x="2339752" y="386943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Cliquer ici</a:t>
            </a:r>
            <a:endParaRPr lang="fr-FR" dirty="0"/>
          </a:p>
        </p:txBody>
      </p:sp>
      <p:sp>
        <p:nvSpPr>
          <p:cNvPr id="6" name="Rectangle à coins arrondis 5">
            <a:hlinkClick r:id="rId4" action="ppaction://hlinksldjump"/>
          </p:cNvPr>
          <p:cNvSpPr/>
          <p:nvPr/>
        </p:nvSpPr>
        <p:spPr>
          <a:xfrm>
            <a:off x="2339752" y="4557700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Cliquer ici</a:t>
            </a:r>
            <a:endParaRPr lang="fr-F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6684"/>
            <a:ext cx="35528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73488"/>
            <a:ext cx="3705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87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D2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28800"/>
            <a:ext cx="4075628" cy="449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51519" y="4437112"/>
            <a:ext cx="3661997" cy="64807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fr-F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" action="ppaction://hlinkshowjump?jump=lastslideviewed"/>
              </a:rPr>
              <a:t>Retour au sommaire</a:t>
            </a:r>
            <a:endParaRPr lang="fr-FR" sz="2400" dirty="0">
              <a:solidFill>
                <a:schemeClr val="accent6">
                  <a:lumMod val="60000"/>
                  <a:lumOff val="40000"/>
                </a:schemeClr>
              </a:solidFill>
              <a:hlinkClick r:id="" action="ppaction://hlinkshowjump?jump=lastslideviewed"/>
            </a:endParaRPr>
          </a:p>
        </p:txBody>
      </p:sp>
    </p:spTree>
    <p:extLst>
      <p:ext uri="{BB962C8B-B14F-4D97-AF65-F5344CB8AC3E}">
        <p14:creationId xmlns:p14="http://schemas.microsoft.com/office/powerpoint/2010/main" val="26032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D3</a:t>
            </a:r>
            <a:endParaRPr lang="fr-FR" dirty="0"/>
          </a:p>
        </p:txBody>
      </p:sp>
      <p:sp>
        <p:nvSpPr>
          <p:cNvPr id="5" name="Rectangle à coins arrondis 4">
            <a:hlinkClick r:id="" action="ppaction://hlinkshowjump?jump=lastslideviewed"/>
          </p:cNvPr>
          <p:cNvSpPr/>
          <p:nvPr/>
        </p:nvSpPr>
        <p:spPr>
          <a:xfrm rot="20630411">
            <a:off x="892918" y="4968264"/>
            <a:ext cx="38884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au sommaire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09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88224" y="3068960"/>
            <a:ext cx="1964904" cy="1143000"/>
          </a:xfrm>
        </p:spPr>
        <p:txBody>
          <a:bodyPr/>
          <a:lstStyle/>
          <a:p>
            <a:r>
              <a:rPr lang="fr-FR" dirty="0" smtClean="0"/>
              <a:t>D4</a:t>
            </a:r>
            <a:endParaRPr lang="fr-FR" dirty="0"/>
          </a:p>
        </p:txBody>
      </p:sp>
      <p:sp>
        <p:nvSpPr>
          <p:cNvPr id="5" name="Rectangle à coins arrondis 4">
            <a:hlinkClick r:id="" action="ppaction://hlinkshowjump?jump=lastslideviewed"/>
          </p:cNvPr>
          <p:cNvSpPr/>
          <p:nvPr/>
        </p:nvSpPr>
        <p:spPr>
          <a:xfrm rot="918314">
            <a:off x="662123" y="4460429"/>
            <a:ext cx="3888432" cy="71712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Retour au sommaire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2926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</Words>
  <Application>Microsoft Office PowerPoint</Application>
  <PresentationFormat>Affichage à l'écran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D1</vt:lpstr>
      <vt:lpstr>D2</vt:lpstr>
      <vt:lpstr>D3</vt:lpstr>
      <vt:lpstr>D4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</dc:title>
  <dc:creator>PENTIER</dc:creator>
  <cp:lastModifiedBy>PENTIER</cp:lastModifiedBy>
  <cp:revision>3</cp:revision>
  <dcterms:created xsi:type="dcterms:W3CDTF">2013-04-22T22:46:05Z</dcterms:created>
  <dcterms:modified xsi:type="dcterms:W3CDTF">2013-04-22T23:09:50Z</dcterms:modified>
</cp:coreProperties>
</file>