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4660"/>
  </p:normalViewPr>
  <p:slideViewPr>
    <p:cSldViewPr showGuides="1">
      <p:cViewPr>
        <p:scale>
          <a:sx n="70" d="100"/>
          <a:sy n="70" d="100"/>
        </p:scale>
        <p:origin x="-29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-136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09768-F627-4F9F-ABD0-C92925D9B12C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9D878-7D4A-4472-B93C-FD974CDC9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121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9A41-02B6-4D3E-A132-F324717EC334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9D5B-F390-4FEC-B431-A94CF071B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54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9A41-02B6-4D3E-A132-F324717EC334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9D5B-F390-4FEC-B431-A94CF071B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18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9A41-02B6-4D3E-A132-F324717EC334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9D5B-F390-4FEC-B431-A94CF071B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44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9A41-02B6-4D3E-A132-F324717EC334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9D5B-F390-4FEC-B431-A94CF071B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30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9A41-02B6-4D3E-A132-F324717EC334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9D5B-F390-4FEC-B431-A94CF071B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15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9A41-02B6-4D3E-A132-F324717EC334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9D5B-F390-4FEC-B431-A94CF071B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43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9A41-02B6-4D3E-A132-F324717EC334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9D5B-F390-4FEC-B431-A94CF071B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60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9A41-02B6-4D3E-A132-F324717EC334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9D5B-F390-4FEC-B431-A94CF071B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42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9A41-02B6-4D3E-A132-F324717EC334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Raymond PENTIER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171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9A41-02B6-4D3E-A132-F324717EC334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9D5B-F390-4FEC-B431-A94CF071B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31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9A41-02B6-4D3E-A132-F324717EC334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9D5B-F390-4FEC-B431-A94CF071B8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30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9A41-02B6-4D3E-A132-F324717EC334}" type="datetimeFigureOut">
              <a:rPr lang="fr-FR" smtClean="0"/>
              <a:t>09/04/2013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Raymond PENTIER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9.gif"/><Relationship Id="rId2" Type="http://schemas.openxmlformats.org/officeDocument/2006/relationships/image" Target="../media/image3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gif"/><Relationship Id="rId1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>
            <a:noAutofit/>
          </a:bodyPr>
          <a:lstStyle/>
          <a:p>
            <a:r>
              <a:rPr lang="fr-FR" sz="9600" dirty="0" err="1" smtClean="0">
                <a:solidFill>
                  <a:schemeClr val="bg2">
                    <a:lumMod val="50000"/>
                  </a:schemeClr>
                </a:solidFill>
                <a:latin typeface="Copperplate Gothic Bold" pitchFamily="34" charset="0"/>
              </a:rPr>
              <a:t>Foot-Ball</a:t>
            </a:r>
            <a:endParaRPr lang="fr-FR" sz="9600" dirty="0">
              <a:solidFill>
                <a:schemeClr val="bg2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27784" y="4581128"/>
            <a:ext cx="5360640" cy="1273696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chemeClr val="tx1"/>
                </a:solidFill>
                <a:latin typeface="Bookman Old Style" pitchFamily="18" charset="0"/>
              </a:rPr>
              <a:t>Plan pour consignes d’entrainement</a:t>
            </a:r>
            <a:endParaRPr lang="fr-FR" sz="3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028" name="Picture 4" descr="C:\Users\PENTIER\AppData\Local\Microsoft\Windows\Temporary Internet Files\Content.IE5\JJERJN6O\MP9004243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915816" cy="194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ENTIER\AppData\Local\Microsoft\Windows\Temporary Internet Files\Content.IE5\JJERJN6O\MP90014902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221089"/>
            <a:ext cx="168438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08104" y="6021288"/>
            <a:ext cx="3491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i="1" dirty="0" smtClean="0">
                <a:solidFill>
                  <a:srgbClr val="7030A0"/>
                </a:solidFill>
                <a:latin typeface="Bookman Old Style" pitchFamily="18" charset="0"/>
              </a:rPr>
              <a:t>Faire des copies de cette présentation avant de l’utiliser la première fois ,,,</a:t>
            </a:r>
          </a:p>
          <a:p>
            <a:pPr algn="r"/>
            <a:r>
              <a:rPr lang="fr-FR" sz="1400" dirty="0" smtClean="0">
                <a:solidFill>
                  <a:srgbClr val="0070C0"/>
                </a:solidFill>
                <a:latin typeface="Brush Script MT" pitchFamily="66" charset="0"/>
              </a:rPr>
              <a:t>Raymond PENTIER</a:t>
            </a:r>
            <a:endParaRPr lang="fr-FR" sz="1400" dirty="0">
              <a:solidFill>
                <a:srgbClr val="0070C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ENTIER\AppData\Local\Microsoft\Windows\Temporary Internet Files\Content.IE5\71MEJQSL\MP900430709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" y="0"/>
            <a:ext cx="907200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ENTIER\AppData\Local\Microsoft\Windows\Temporary Internet Files\Content.IE5\4WX4TB81\MC90043487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88" y="3409528"/>
            <a:ext cx="468560" cy="46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Program Files\Microsoft Office\MEDIA\OFFICE14\Bullets\BD14530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14" y="6574312"/>
            <a:ext cx="18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Program Files\Microsoft Office\MEDIA\OFFICE14\Bullets\BD14513_.gif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38935"/>
            <a:ext cx="250755" cy="25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Program Files\Microsoft Office\MEDIA\OFFICE14\Bullets\BD21298_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862" y="6525344"/>
            <a:ext cx="277937" cy="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Program Files\Microsoft Office\MEDIA\OFFICE14\Bullets\BD14530_.gif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66" y="6574312"/>
            <a:ext cx="18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Program Files\Microsoft Office\MEDIA\OFFICE14\Bullets\BD14513_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63" y="6538935"/>
            <a:ext cx="250755" cy="25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72" y="4340425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78" y="2936316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26" y="3588242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3" y="2145825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81" y="2820841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1" y="1355334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81" y="2042897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1" y="564843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990" y="1302320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9" y="3717032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990" y="2061846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9" y="2971044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990" y="2821372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9" y="2168977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990" y="3580898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9" y="1366910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990" y="4340425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3" y="3726807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81" y="1316250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9" y="564843"/>
            <a:ext cx="415111" cy="5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PENTIER\AppData\Local\Microsoft\Windows\Temporary Internet Files\Content.IE5\7LJCRSPN\MC900440141[1].wmf"/>
          <p:cNvPicPr>
            <a:picLocks noChangeAspect="1" noChangeArrowheads="1"/>
          </p:cNvPicPr>
          <p:nvPr/>
        </p:nvPicPr>
        <p:blipFill>
          <a:blip r:embed="rId14" cstate="print">
            <a:biLevel thresh="50000"/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1" y="4475970"/>
            <a:ext cx="635893" cy="56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C:\Users\PENTIER\AppData\Local\Microsoft\Windows\Temporary Internet Files\Content.IE5\7LJCRSPN\MC900440141[1].wmf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4079" y="5294272"/>
            <a:ext cx="637200" cy="59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:\Program Files\Microsoft Office\MEDIA\OFFICE14\Bullets\BD21298_.gif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0747" y="6525712"/>
            <a:ext cx="277200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Program Files\Microsoft Office\MEDIA\OFFICE14\Bullets\BD21300_.gif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538118"/>
            <a:ext cx="291217" cy="2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4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ENTIER\AppData\Local\Microsoft\Windows\Temporary Internet Files\Content.IE5\4WX4TB81\MP9004226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609600" y="4941168"/>
            <a:ext cx="4970512" cy="1224136"/>
          </a:xfrm>
          <a:prstGeom prst="rect">
            <a:avLst/>
          </a:prstGeom>
          <a:solidFill>
            <a:schemeClr val="accent3">
              <a:lumMod val="20000"/>
              <a:lumOff val="80000"/>
              <a:alpha val="6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5600" indent="-260350" algn="l">
              <a:buSzPct val="90000"/>
              <a:buBlip>
                <a:blip r:embed="rId3"/>
              </a:buBlip>
            </a:pPr>
            <a:r>
              <a:rPr lang="fr-FR" sz="2000" b="1" dirty="0"/>
              <a:t>S</a:t>
            </a:r>
            <a:r>
              <a:rPr lang="fr-FR" sz="2000" b="1" dirty="0" smtClean="0"/>
              <a:t>upprimer le fond (terrain)</a:t>
            </a:r>
          </a:p>
          <a:p>
            <a:pPr marL="355600" indent="-260350" algn="l">
              <a:buSzPct val="90000"/>
              <a:buBlip>
                <a:blip r:embed="rId3"/>
              </a:buBlip>
            </a:pPr>
            <a:r>
              <a:rPr lang="fr-FR" sz="2000" b="1" dirty="0" smtClean="0"/>
              <a:t>Dupliquer les plots</a:t>
            </a:r>
          </a:p>
          <a:p>
            <a:pPr marL="355600" indent="-260350" algn="l">
              <a:buSzPct val="90000"/>
              <a:buBlip>
                <a:blip r:embed="rId3"/>
              </a:buBlip>
            </a:pPr>
            <a:r>
              <a:rPr lang="fr-FR" sz="2000" b="1" dirty="0" smtClean="0"/>
              <a:t>Déplacer les joueurs, les plots et le ballon</a:t>
            </a:r>
            <a:endParaRPr lang="fr-FR" sz="1800" b="1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7504" y="4581128"/>
            <a:ext cx="1584176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lIns="36000" tIns="0" rIns="36000" bIns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On peut 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788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7344816" cy="1728192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/>
              <a:t>Envoyez-moi vos suggestions </a:t>
            </a:r>
            <a:r>
              <a:rPr lang="fr-FR" dirty="0" smtClean="0"/>
              <a:t>pour d’éventuelles modifications:</a:t>
            </a:r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652120" y="3717032"/>
            <a:ext cx="31894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u="sng" dirty="0">
                <a:solidFill>
                  <a:srgbClr val="0070C0"/>
                </a:solidFill>
              </a:rPr>
              <a:t>r</a:t>
            </a:r>
            <a:r>
              <a:rPr lang="fr-FR" sz="1800" u="sng" dirty="0" smtClean="0">
                <a:solidFill>
                  <a:srgbClr val="0070C0"/>
                </a:solidFill>
              </a:rPr>
              <a:t>aymond.pentier@wanadoo.fr</a:t>
            </a:r>
            <a:endParaRPr lang="fr-FR" sz="1800" u="sng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1827886" cy="15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8914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49</Words>
  <Application>Microsoft Office PowerPoint</Application>
  <PresentationFormat>Affichage à l'écran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Foot-Ball</vt:lpstr>
      <vt:lpstr>Présentation PowerPoint</vt:lpstr>
      <vt:lpstr>Présentation PowerPoint</vt:lpstr>
      <vt:lpstr>Envoyez-moi vos suggestions pour d’éventuelles modifications: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Foot-Ball</dc:title>
  <dc:creator>PENTIER</dc:creator>
  <cp:lastModifiedBy>PENTIER</cp:lastModifiedBy>
  <cp:revision>7</cp:revision>
  <dcterms:created xsi:type="dcterms:W3CDTF">2013-04-10T00:58:09Z</dcterms:created>
  <dcterms:modified xsi:type="dcterms:W3CDTF">2013-04-10T02:06:46Z</dcterms:modified>
</cp:coreProperties>
</file>