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8" r:id="rId2"/>
    <p:sldId id="260" r:id="rId3"/>
    <p:sldId id="261" r:id="rId4"/>
    <p:sldId id="283" r:id="rId5"/>
    <p:sldId id="264" r:id="rId6"/>
    <p:sldId id="290" r:id="rId7"/>
    <p:sldId id="297" r:id="rId8"/>
    <p:sldId id="266" r:id="rId9"/>
    <p:sldId id="289" r:id="rId10"/>
    <p:sldId id="298" r:id="rId11"/>
    <p:sldId id="267" r:id="rId12"/>
    <p:sldId id="291" r:id="rId13"/>
    <p:sldId id="306" r:id="rId14"/>
    <p:sldId id="268" r:id="rId15"/>
    <p:sldId id="285" r:id="rId16"/>
    <p:sldId id="304" r:id="rId17"/>
    <p:sldId id="269" r:id="rId18"/>
    <p:sldId id="288" r:id="rId19"/>
    <p:sldId id="305" r:id="rId20"/>
    <p:sldId id="271" r:id="rId21"/>
    <p:sldId id="301" r:id="rId22"/>
    <p:sldId id="302" r:id="rId23"/>
    <p:sldId id="272" r:id="rId24"/>
    <p:sldId id="284" r:id="rId25"/>
    <p:sldId id="303" r:id="rId26"/>
    <p:sldId id="273" r:id="rId27"/>
    <p:sldId id="287" r:id="rId28"/>
    <p:sldId id="295" r:id="rId29"/>
    <p:sldId id="274" r:id="rId30"/>
    <p:sldId id="300" r:id="rId31"/>
    <p:sldId id="299" r:id="rId32"/>
    <p:sldId id="310" r:id="rId3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4660"/>
  </p:normalViewPr>
  <p:slideViewPr>
    <p:cSldViewPr snapToGrid="0">
      <p:cViewPr varScale="1">
        <p:scale>
          <a:sx n="64" d="100"/>
          <a:sy n="64" d="100"/>
        </p:scale>
        <p:origin x="81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E53D7-AAE5-4758-A8AA-3FF7B457A507}" type="datetimeFigureOut">
              <a:rPr lang="fr-FR" smtClean="0"/>
              <a:t>15/07/2017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0EBD6-F295-4F0F-94F8-FB2F0DC26C7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0EBD6-F295-4F0F-94F8-FB2F0DC26C7D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2202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6122-7FA0-4A79-9846-D3038ACB473E}" type="datetimeFigureOut">
              <a:rPr lang="fr-FR" smtClean="0"/>
              <a:t>15/07/2017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9A7-68D5-4CF0-A5BA-78BFA80266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0055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6122-7FA0-4A79-9846-D3038ACB473E}" type="datetimeFigureOut">
              <a:rPr lang="fr-FR" smtClean="0"/>
              <a:t>15/07/2017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9A7-68D5-4CF0-A5BA-78BFA80266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9106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6122-7FA0-4A79-9846-D3038ACB473E}" type="datetimeFigureOut">
              <a:rPr lang="fr-FR" smtClean="0"/>
              <a:t>15/07/2017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9A7-68D5-4CF0-A5BA-78BFA80266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9045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6122-7FA0-4A79-9846-D3038ACB473E}" type="datetimeFigureOut">
              <a:rPr lang="fr-FR" smtClean="0"/>
              <a:t>15/07/2017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9A7-68D5-4CF0-A5BA-78BFA80266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208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6122-7FA0-4A79-9846-D3038ACB473E}" type="datetimeFigureOut">
              <a:rPr lang="fr-FR" smtClean="0"/>
              <a:t>15/07/2017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9A7-68D5-4CF0-A5BA-78BFA80266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4947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6122-7FA0-4A79-9846-D3038ACB473E}" type="datetimeFigureOut">
              <a:rPr lang="fr-FR" smtClean="0"/>
              <a:t>15/07/2017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9A7-68D5-4CF0-A5BA-78BFA80266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512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6122-7FA0-4A79-9846-D3038ACB473E}" type="datetimeFigureOut">
              <a:rPr lang="fr-FR" smtClean="0"/>
              <a:t>15/07/2017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9A7-68D5-4CF0-A5BA-78BFA80266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554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6122-7FA0-4A79-9846-D3038ACB473E}" type="datetimeFigureOut">
              <a:rPr lang="fr-FR" smtClean="0"/>
              <a:t>15/07/2017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9A7-68D5-4CF0-A5BA-78BFA80266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534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6122-7FA0-4A79-9846-D3038ACB473E}" type="datetimeFigureOut">
              <a:rPr lang="fr-FR" smtClean="0"/>
              <a:t>15/07/2017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9A7-68D5-4CF0-A5BA-78BFA80266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769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6122-7FA0-4A79-9846-D3038ACB473E}" type="datetimeFigureOut">
              <a:rPr lang="fr-FR" smtClean="0"/>
              <a:t>15/07/2017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9A7-68D5-4CF0-A5BA-78BFA80266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8906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6122-7FA0-4A79-9846-D3038ACB473E}" type="datetimeFigureOut">
              <a:rPr lang="fr-FR" smtClean="0"/>
              <a:t>15/07/2017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4A9A7-68D5-4CF0-A5BA-78BFA80266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324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B6122-7FA0-4A79-9846-D3038ACB473E}" type="datetimeFigureOut">
              <a:rPr lang="fr-FR" smtClean="0"/>
              <a:t>15/07/2017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4A9A7-68D5-4CF0-A5BA-78BFA80266C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655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448340" y="3121808"/>
            <a:ext cx="9144000" cy="2279527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Module 3-1 : Adapté à l’activité du Centre de Relation Client.</a:t>
            </a:r>
          </a:p>
          <a:p>
            <a:endParaRPr lang="fr-FR" dirty="0"/>
          </a:p>
          <a:p>
            <a:r>
              <a:rPr lang="fr-FR" dirty="0"/>
              <a:t>Modalité : Formation interne en présentiel avec alternance de théorie et de pratique (Exercice, entrainement, cas pratiques).</a:t>
            </a:r>
          </a:p>
          <a:p>
            <a:endParaRPr lang="fr-FR" dirty="0"/>
          </a:p>
          <a:p>
            <a:r>
              <a:rPr lang="fr-FR" dirty="0"/>
              <a:t>Objectif : Proposer le produit le plus adapté au besoin du client.</a:t>
            </a:r>
          </a:p>
        </p:txBody>
      </p:sp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51670" y="1330441"/>
            <a:ext cx="69859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Le fonctionnement de la Complémentaire Santé</a:t>
            </a:r>
            <a:endParaRPr lang="fr-FR" sz="3200" dirty="0">
              <a:solidFill>
                <a:srgbClr val="00B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808289" y="5429984"/>
            <a:ext cx="2540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Durée : 70 heures.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: LE METIER DE CONSEILLER DE LA RELATION CLIENT / CONSEILLER COMMERCIAL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6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1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20"/>
    </mc:Choice>
    <mc:Fallback xmlns="">
      <p:transition spd="slow" advTm="962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047694" y="2103264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CC0000"/>
                </a:solidFill>
              </a:rPr>
              <a:t>MAUVAISE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Question suivante </a:t>
            </a:r>
            <a:endParaRPr lang="fr-FR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557246" y="2828925"/>
            <a:ext cx="8865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Explication : </a:t>
            </a:r>
          </a:p>
          <a:p>
            <a:endParaRPr lang="fr-FR" dirty="0"/>
          </a:p>
          <a:p>
            <a:r>
              <a:rPr lang="fr-FR" dirty="0"/>
              <a:t>A COMPLETER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3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527640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078990" y="2026134"/>
            <a:ext cx="88657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QUESTION 4 : Qu’est ce que ?</a:t>
            </a:r>
          </a:p>
          <a:p>
            <a:endParaRPr lang="fr-FR" dirty="0"/>
          </a:p>
          <a:p>
            <a:r>
              <a:rPr lang="fr-FR" dirty="0">
                <a:hlinkClick r:id="rId2" action="ppaction://hlinksldjump"/>
              </a:rPr>
              <a:t>Réponse A</a:t>
            </a:r>
            <a:endParaRPr lang="fr-FR" dirty="0"/>
          </a:p>
          <a:p>
            <a:endParaRPr lang="fr-FR" dirty="0"/>
          </a:p>
          <a:p>
            <a:r>
              <a:rPr lang="fr-FR" dirty="0">
                <a:hlinkClick r:id="rId2" action="ppaction://hlinksldjump"/>
              </a:rPr>
              <a:t>Réponse B</a:t>
            </a:r>
            <a:endParaRPr lang="fr-FR" dirty="0"/>
          </a:p>
          <a:p>
            <a:endParaRPr lang="fr-FR" dirty="0"/>
          </a:p>
          <a:p>
            <a:r>
              <a:rPr lang="fr-FR" dirty="0">
                <a:hlinkClick r:id="rId2" action="ppaction://hlinksldjump"/>
              </a:rPr>
              <a:t>Réponse C</a:t>
            </a:r>
            <a:endParaRPr lang="fr-FR" dirty="0"/>
          </a:p>
          <a:p>
            <a:endParaRPr lang="fr-FR" dirty="0"/>
          </a:p>
          <a:p>
            <a:r>
              <a:rPr lang="fr-FR" dirty="0">
                <a:hlinkClick r:id="rId3" action="ppaction://hlinksldjump"/>
              </a:rPr>
              <a:t>Réponse D</a:t>
            </a:r>
            <a:endParaRPr lang="fr-FR" dirty="0"/>
          </a:p>
          <a:p>
            <a:endParaRPr lang="fr-FR" dirty="0"/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4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313288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230010" y="2131650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BONNE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Question suivante </a:t>
            </a:r>
            <a:endParaRPr lang="fr-FR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4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509069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047694" y="2103264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CC0000"/>
                </a:solidFill>
              </a:rPr>
              <a:t>MAUVAISE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Question suivante </a:t>
            </a:r>
            <a:endParaRPr lang="fr-FR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557246" y="2828925"/>
            <a:ext cx="8865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Explication : </a:t>
            </a:r>
          </a:p>
          <a:p>
            <a:endParaRPr lang="fr-FR" dirty="0"/>
          </a:p>
          <a:p>
            <a:r>
              <a:rPr lang="fr-FR" dirty="0"/>
              <a:t>A COMPLETER 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4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32785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078990" y="2026134"/>
            <a:ext cx="88657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QUESTION 5 : Qu’est ce que ?</a:t>
            </a:r>
          </a:p>
          <a:p>
            <a:endParaRPr lang="fr-FR" dirty="0"/>
          </a:p>
          <a:p>
            <a:r>
              <a:rPr lang="fr-FR" dirty="0"/>
              <a:t>Réponse A</a:t>
            </a:r>
          </a:p>
          <a:p>
            <a:endParaRPr lang="fr-FR" dirty="0"/>
          </a:p>
          <a:p>
            <a:r>
              <a:rPr lang="fr-FR" dirty="0"/>
              <a:t>Réponse B</a:t>
            </a:r>
          </a:p>
          <a:p>
            <a:endParaRPr lang="fr-FR" dirty="0"/>
          </a:p>
          <a:p>
            <a:r>
              <a:rPr lang="fr-FR" dirty="0"/>
              <a:t>Réponse C</a:t>
            </a:r>
          </a:p>
          <a:p>
            <a:endParaRPr lang="fr-FR" dirty="0"/>
          </a:p>
          <a:p>
            <a:r>
              <a:rPr lang="fr-FR" dirty="0"/>
              <a:t>Réponse D</a:t>
            </a:r>
          </a:p>
          <a:p>
            <a:endParaRPr lang="fr-FR" dirty="0"/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5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627711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230010" y="2131650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BONNE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Question suivante </a:t>
            </a:r>
            <a:endParaRPr lang="fr-FR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5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231932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047694" y="2103264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CC0000"/>
                </a:solidFill>
              </a:rPr>
              <a:t>MAUVAISE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hlinkClick r:id="rId3" action="ppaction://hlinksldjump"/>
              </a:rPr>
              <a:t>Question suivante </a:t>
            </a:r>
            <a:endParaRPr lang="fr-FR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557246" y="2828925"/>
            <a:ext cx="8865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Explication : </a:t>
            </a:r>
          </a:p>
          <a:p>
            <a:endParaRPr lang="fr-FR" dirty="0"/>
          </a:p>
          <a:p>
            <a:r>
              <a:rPr lang="fr-FR" dirty="0"/>
              <a:t>A COMPLETER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5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285424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078990" y="2026134"/>
            <a:ext cx="88657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QUESTION 6 : Qu’est ce que ?</a:t>
            </a:r>
          </a:p>
          <a:p>
            <a:endParaRPr lang="fr-FR" dirty="0"/>
          </a:p>
          <a:p>
            <a:r>
              <a:rPr lang="fr-FR" dirty="0"/>
              <a:t>Réponse A</a:t>
            </a:r>
          </a:p>
          <a:p>
            <a:endParaRPr lang="fr-FR" dirty="0"/>
          </a:p>
          <a:p>
            <a:r>
              <a:rPr lang="fr-FR" dirty="0"/>
              <a:t>Réponse B</a:t>
            </a:r>
          </a:p>
          <a:p>
            <a:endParaRPr lang="fr-FR" dirty="0"/>
          </a:p>
          <a:p>
            <a:r>
              <a:rPr lang="fr-FR" dirty="0"/>
              <a:t>Réponse C</a:t>
            </a:r>
          </a:p>
          <a:p>
            <a:endParaRPr lang="fr-FR" dirty="0"/>
          </a:p>
          <a:p>
            <a:r>
              <a:rPr lang="fr-FR" dirty="0"/>
              <a:t>Réponse D</a:t>
            </a:r>
          </a:p>
          <a:p>
            <a:endParaRPr lang="fr-FR" dirty="0"/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6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988585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230010" y="2131650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BONNE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Question suivante </a:t>
            </a:r>
            <a:endParaRPr lang="fr-FR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6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635634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047694" y="2103264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CC0000"/>
                </a:solidFill>
              </a:rPr>
              <a:t>MAUVAISE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Question suivante </a:t>
            </a:r>
            <a:endParaRPr lang="fr-FR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557246" y="2828925"/>
            <a:ext cx="8865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Explication : </a:t>
            </a:r>
          </a:p>
          <a:p>
            <a:endParaRPr lang="fr-FR" dirty="0"/>
          </a:p>
          <a:p>
            <a:r>
              <a:rPr lang="fr-FR" dirty="0"/>
              <a:t>A COMPLETER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6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107802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078990" y="2026134"/>
            <a:ext cx="886570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Qu’est ce que XXX ?</a:t>
            </a:r>
          </a:p>
          <a:p>
            <a:endParaRPr lang="fr-FR" dirty="0"/>
          </a:p>
          <a:p>
            <a:r>
              <a:rPr lang="fr-FR" dirty="0">
                <a:hlinkClick r:id="rId2" action="ppaction://hlinksldjump"/>
              </a:rPr>
              <a:t>Réponse A</a:t>
            </a:r>
            <a:endParaRPr lang="fr-FR" dirty="0"/>
          </a:p>
          <a:p>
            <a:endParaRPr lang="fr-FR" dirty="0"/>
          </a:p>
          <a:p>
            <a:r>
              <a:rPr lang="fr-FR" dirty="0">
                <a:hlinkClick r:id="rId3" action="ppaction://hlinksldjump"/>
              </a:rPr>
              <a:t>Réponse B</a:t>
            </a:r>
            <a:endParaRPr lang="fr-FR" dirty="0"/>
          </a:p>
          <a:p>
            <a:endParaRPr lang="fr-FR" dirty="0"/>
          </a:p>
          <a:p>
            <a:r>
              <a:rPr lang="fr-FR" dirty="0">
                <a:hlinkClick r:id="rId2" action="ppaction://hlinksldjump"/>
              </a:rPr>
              <a:t>Réponse C</a:t>
            </a:r>
            <a:endParaRPr lang="fr-FR" dirty="0"/>
          </a:p>
          <a:p>
            <a:endParaRPr lang="fr-FR" dirty="0"/>
          </a:p>
          <a:p>
            <a:r>
              <a:rPr lang="fr-FR" dirty="0">
                <a:hlinkClick r:id="rId2" action="ppaction://hlinksldjump"/>
              </a:rPr>
              <a:t>Réponse D</a:t>
            </a:r>
            <a:endParaRPr lang="fr-FR" dirty="0"/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1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791129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13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078990" y="2026134"/>
            <a:ext cx="88657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QUESTION 7 : Qu’est ce que ?</a:t>
            </a:r>
          </a:p>
          <a:p>
            <a:endParaRPr lang="fr-FR" dirty="0"/>
          </a:p>
          <a:p>
            <a:r>
              <a:rPr lang="fr-FR" dirty="0"/>
              <a:t>Réponse A</a:t>
            </a:r>
          </a:p>
          <a:p>
            <a:endParaRPr lang="fr-FR" dirty="0"/>
          </a:p>
          <a:p>
            <a:r>
              <a:rPr lang="fr-FR" dirty="0"/>
              <a:t>Réponse B</a:t>
            </a:r>
          </a:p>
          <a:p>
            <a:endParaRPr lang="fr-FR" dirty="0"/>
          </a:p>
          <a:p>
            <a:r>
              <a:rPr lang="fr-FR" dirty="0"/>
              <a:t>Réponse C</a:t>
            </a:r>
          </a:p>
          <a:p>
            <a:endParaRPr lang="fr-FR" dirty="0"/>
          </a:p>
          <a:p>
            <a:r>
              <a:rPr lang="fr-FR" dirty="0"/>
              <a:t>Réponse D</a:t>
            </a:r>
          </a:p>
          <a:p>
            <a:endParaRPr lang="fr-FR" dirty="0"/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7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31184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14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230010" y="2131650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BONNE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Question suivante </a:t>
            </a:r>
            <a:endParaRPr lang="fr-FR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7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2222962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14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047694" y="2103264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CC0000"/>
                </a:solidFill>
              </a:rPr>
              <a:t>MAUVAISE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Question suivante </a:t>
            </a:r>
            <a:endParaRPr lang="fr-FR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557246" y="2828925"/>
            <a:ext cx="8865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Explication : </a:t>
            </a:r>
          </a:p>
          <a:p>
            <a:endParaRPr lang="fr-FR" dirty="0"/>
          </a:p>
          <a:p>
            <a:r>
              <a:rPr lang="fr-FR" dirty="0"/>
              <a:t>A COMPLETER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7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749590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078990" y="2026134"/>
            <a:ext cx="88657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QUESTION 8 : Qu’est ce que ?</a:t>
            </a:r>
          </a:p>
          <a:p>
            <a:endParaRPr lang="fr-FR" dirty="0"/>
          </a:p>
          <a:p>
            <a:r>
              <a:rPr lang="fr-FR" dirty="0"/>
              <a:t>Réponse A</a:t>
            </a:r>
          </a:p>
          <a:p>
            <a:endParaRPr lang="fr-FR" dirty="0"/>
          </a:p>
          <a:p>
            <a:r>
              <a:rPr lang="fr-FR" dirty="0"/>
              <a:t>Réponse B</a:t>
            </a:r>
          </a:p>
          <a:p>
            <a:endParaRPr lang="fr-FR" dirty="0"/>
          </a:p>
          <a:p>
            <a:r>
              <a:rPr lang="fr-FR" dirty="0"/>
              <a:t>Réponse C</a:t>
            </a:r>
          </a:p>
          <a:p>
            <a:endParaRPr lang="fr-FR" dirty="0"/>
          </a:p>
          <a:p>
            <a:r>
              <a:rPr lang="fr-FR" dirty="0"/>
              <a:t>Réponse D</a:t>
            </a:r>
          </a:p>
          <a:p>
            <a:endParaRPr lang="fr-FR" dirty="0"/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8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8446787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230010" y="2131650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BONNE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Question suivante </a:t>
            </a:r>
            <a:endParaRPr lang="fr-FR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8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6744588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047694" y="2103264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CC0000"/>
                </a:solidFill>
              </a:rPr>
              <a:t>MAUVAISE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Question suivante </a:t>
            </a:r>
            <a:endParaRPr lang="fr-FR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557246" y="2828925"/>
            <a:ext cx="8865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Explication : </a:t>
            </a:r>
          </a:p>
          <a:p>
            <a:endParaRPr lang="fr-FR" dirty="0"/>
          </a:p>
          <a:p>
            <a:r>
              <a:rPr lang="fr-FR" dirty="0"/>
              <a:t>A COMPLETER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8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7765885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078990" y="2026134"/>
            <a:ext cx="88657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QUESTION 9 : Qu’est ce que ?</a:t>
            </a:r>
          </a:p>
          <a:p>
            <a:endParaRPr lang="fr-FR" dirty="0"/>
          </a:p>
          <a:p>
            <a:r>
              <a:rPr lang="fr-FR" dirty="0"/>
              <a:t>Réponse A</a:t>
            </a:r>
          </a:p>
          <a:p>
            <a:endParaRPr lang="fr-FR" dirty="0"/>
          </a:p>
          <a:p>
            <a:r>
              <a:rPr lang="fr-FR" dirty="0"/>
              <a:t>Réponse B</a:t>
            </a:r>
          </a:p>
          <a:p>
            <a:endParaRPr lang="fr-FR" dirty="0"/>
          </a:p>
          <a:p>
            <a:r>
              <a:rPr lang="fr-FR" dirty="0"/>
              <a:t>Réponse C</a:t>
            </a:r>
          </a:p>
          <a:p>
            <a:endParaRPr lang="fr-FR" dirty="0"/>
          </a:p>
          <a:p>
            <a:r>
              <a:rPr lang="fr-FR" dirty="0"/>
              <a:t>Réponse D</a:t>
            </a:r>
          </a:p>
          <a:p>
            <a:endParaRPr lang="fr-FR" dirty="0"/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9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784417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230010" y="2131650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BONNE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Question suivante </a:t>
            </a:r>
            <a:endParaRPr lang="fr-FR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9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7372714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047694" y="2103264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CC0000"/>
                </a:solidFill>
              </a:rPr>
              <a:t>MAUVAISE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Question suivante </a:t>
            </a:r>
            <a:endParaRPr lang="fr-FR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557246" y="2828925"/>
            <a:ext cx="8865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Explication : </a:t>
            </a:r>
          </a:p>
          <a:p>
            <a:endParaRPr lang="fr-FR" dirty="0"/>
          </a:p>
          <a:p>
            <a:r>
              <a:rPr lang="fr-FR" dirty="0"/>
              <a:t>A COMPLETER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9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0618290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078990" y="2026134"/>
            <a:ext cx="886570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QUESTION 10 : Qu’est ce que ?</a:t>
            </a:r>
          </a:p>
          <a:p>
            <a:endParaRPr lang="fr-FR" dirty="0"/>
          </a:p>
          <a:p>
            <a:r>
              <a:rPr lang="fr-FR" dirty="0"/>
              <a:t>Réponse A</a:t>
            </a:r>
          </a:p>
          <a:p>
            <a:endParaRPr lang="fr-FR" dirty="0"/>
          </a:p>
          <a:p>
            <a:r>
              <a:rPr lang="fr-FR" dirty="0"/>
              <a:t>Réponse B</a:t>
            </a:r>
          </a:p>
          <a:p>
            <a:endParaRPr lang="fr-FR" dirty="0"/>
          </a:p>
          <a:p>
            <a:r>
              <a:rPr lang="fr-FR" dirty="0"/>
              <a:t>Réponse C</a:t>
            </a:r>
          </a:p>
          <a:p>
            <a:endParaRPr lang="fr-FR" dirty="0"/>
          </a:p>
          <a:p>
            <a:r>
              <a:rPr lang="fr-FR" dirty="0"/>
              <a:t>Réponse D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10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47626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230010" y="2131650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BONNE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Question suivante </a:t>
            </a:r>
            <a:endParaRPr lang="fr-FR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1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4793979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230010" y="2131650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BONNE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</a:rPr>
              <a:t>Question suivante 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10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4874160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047694" y="2103264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CC0000"/>
                </a:solidFill>
              </a:rPr>
              <a:t>MAUVAISE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</a:rPr>
              <a:t>Résultat du Questionnaire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2557246" y="2828925"/>
            <a:ext cx="8865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Explication : </a:t>
            </a:r>
          </a:p>
          <a:p>
            <a:endParaRPr lang="fr-FR" dirty="0"/>
          </a:p>
          <a:p>
            <a:r>
              <a:rPr lang="fr-FR" dirty="0"/>
              <a:t>A COMPLETER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10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8217495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2178551" y="2213282"/>
            <a:ext cx="55540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QUESTION 01 : 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B </a:t>
            </a:r>
          </a:p>
          <a:p>
            <a:r>
              <a:rPr lang="fr-FR" sz="2000" dirty="0"/>
              <a:t>QUESTION 02 : 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endParaRPr lang="fr-FR" sz="1400" dirty="0"/>
          </a:p>
          <a:p>
            <a:r>
              <a:rPr lang="fr-FR" sz="2000" dirty="0"/>
              <a:t>QUESTION 03 : 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endParaRPr lang="fr-FR" sz="1400" dirty="0"/>
          </a:p>
          <a:p>
            <a:r>
              <a:rPr lang="fr-FR" sz="2000" dirty="0"/>
              <a:t>QUESTION 04 : 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endParaRPr lang="fr-FR" sz="1400" dirty="0"/>
          </a:p>
          <a:p>
            <a:r>
              <a:rPr lang="fr-FR" sz="2000" dirty="0"/>
              <a:t>QUESTION 05 : 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endParaRPr lang="fr-FR" sz="1400" dirty="0"/>
          </a:p>
          <a:p>
            <a:r>
              <a:rPr lang="fr-FR" sz="2000" dirty="0"/>
              <a:t>QUESTION 06 : 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endParaRPr lang="fr-FR" sz="1400" dirty="0"/>
          </a:p>
          <a:p>
            <a:r>
              <a:rPr lang="fr-FR" sz="2000" dirty="0"/>
              <a:t>QUESTION 07 : 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endParaRPr lang="fr-FR" sz="1400" dirty="0"/>
          </a:p>
          <a:p>
            <a:r>
              <a:rPr lang="fr-FR" sz="2000" dirty="0"/>
              <a:t>QUESTION 08 : 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endParaRPr lang="fr-FR" sz="1400" dirty="0"/>
          </a:p>
          <a:p>
            <a:r>
              <a:rPr lang="fr-FR" sz="2000" dirty="0"/>
              <a:t>QUESTION 09 : 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endParaRPr lang="fr-FR" sz="1400" dirty="0"/>
          </a:p>
          <a:p>
            <a:r>
              <a:rPr lang="fr-FR" sz="2000" dirty="0"/>
              <a:t>QUESTION 10 : 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3479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047694" y="2103264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CC0000"/>
                </a:solidFill>
              </a:rPr>
              <a:t>MAUVAISE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Question suivante </a:t>
            </a:r>
            <a:endParaRPr lang="fr-FR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557246" y="2828925"/>
            <a:ext cx="8865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Explication : </a:t>
            </a:r>
          </a:p>
          <a:p>
            <a:endParaRPr lang="fr-FR" dirty="0"/>
          </a:p>
          <a:p>
            <a:r>
              <a:rPr lang="fr-FR" dirty="0"/>
              <a:t>A COMPLETER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1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917415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078990" y="2026134"/>
            <a:ext cx="88657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Qu’est ce que ?</a:t>
            </a:r>
          </a:p>
          <a:p>
            <a:endParaRPr lang="fr-FR" dirty="0"/>
          </a:p>
          <a:p>
            <a:r>
              <a:rPr lang="fr-FR" dirty="0">
                <a:hlinkClick r:id="rId2" action="ppaction://hlinksldjump"/>
              </a:rPr>
              <a:t>Réponse A</a:t>
            </a:r>
            <a:endParaRPr lang="fr-FR" dirty="0"/>
          </a:p>
          <a:p>
            <a:endParaRPr lang="fr-FR" dirty="0"/>
          </a:p>
          <a:p>
            <a:r>
              <a:rPr lang="fr-FR" dirty="0">
                <a:hlinkClick r:id="rId3" action="ppaction://hlinksldjump"/>
              </a:rPr>
              <a:t>Réponse B</a:t>
            </a:r>
            <a:endParaRPr lang="fr-FR" dirty="0"/>
          </a:p>
          <a:p>
            <a:endParaRPr lang="fr-FR" dirty="0"/>
          </a:p>
          <a:p>
            <a:r>
              <a:rPr lang="fr-FR" dirty="0">
                <a:hlinkClick r:id="rId2" action="ppaction://hlinksldjump"/>
              </a:rPr>
              <a:t>Réponse C</a:t>
            </a:r>
            <a:endParaRPr lang="fr-FR" dirty="0"/>
          </a:p>
          <a:p>
            <a:endParaRPr lang="fr-FR" dirty="0"/>
          </a:p>
          <a:p>
            <a:r>
              <a:rPr lang="fr-FR" dirty="0">
                <a:hlinkClick r:id="rId2" action="ppaction://hlinksldjump"/>
              </a:rPr>
              <a:t>Réponse D</a:t>
            </a:r>
            <a:endParaRPr lang="fr-FR" dirty="0"/>
          </a:p>
          <a:p>
            <a:endParaRPr lang="fr-FR" dirty="0"/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2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173674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230010" y="2131650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BONNE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Question suivante </a:t>
            </a:r>
            <a:endParaRPr lang="fr-FR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2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721944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047694" y="2103264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CC0000"/>
                </a:solidFill>
              </a:rPr>
              <a:t>MAUVAISE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Question suivante </a:t>
            </a:r>
            <a:endParaRPr lang="fr-FR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557246" y="2828925"/>
            <a:ext cx="8865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Explication : </a:t>
            </a:r>
          </a:p>
          <a:p>
            <a:endParaRPr lang="fr-FR" dirty="0"/>
          </a:p>
          <a:p>
            <a:r>
              <a:rPr lang="fr-FR" dirty="0"/>
              <a:t>A COMPLETER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2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754089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078990" y="2026134"/>
            <a:ext cx="88657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QUESTION 3 : Qu’est ce que ?</a:t>
            </a:r>
          </a:p>
          <a:p>
            <a:endParaRPr lang="fr-FR" dirty="0"/>
          </a:p>
          <a:p>
            <a:r>
              <a:rPr lang="fr-FR" dirty="0">
                <a:hlinkClick r:id="rId2" action="ppaction://hlinksldjump"/>
              </a:rPr>
              <a:t>Réponse A</a:t>
            </a:r>
            <a:endParaRPr lang="fr-FR" dirty="0"/>
          </a:p>
          <a:p>
            <a:endParaRPr lang="fr-FR" dirty="0"/>
          </a:p>
          <a:p>
            <a:r>
              <a:rPr lang="fr-FR" dirty="0">
                <a:hlinkClick r:id="rId2" action="ppaction://hlinksldjump"/>
              </a:rPr>
              <a:t>Réponse B</a:t>
            </a:r>
            <a:endParaRPr lang="fr-FR" dirty="0"/>
          </a:p>
          <a:p>
            <a:endParaRPr lang="fr-FR" dirty="0"/>
          </a:p>
          <a:p>
            <a:r>
              <a:rPr lang="fr-FR" dirty="0">
                <a:hlinkClick r:id="rId3" action="ppaction://hlinksldjump"/>
              </a:rPr>
              <a:t>Réponse C</a:t>
            </a:r>
            <a:endParaRPr lang="fr-FR" dirty="0"/>
          </a:p>
          <a:p>
            <a:endParaRPr lang="fr-FR" dirty="0"/>
          </a:p>
          <a:p>
            <a:r>
              <a:rPr lang="fr-FR" dirty="0">
                <a:hlinkClick r:id="rId2" action="ppaction://hlinksldjump"/>
              </a:rPr>
              <a:t>Réponse D</a:t>
            </a:r>
            <a:endParaRPr lang="fr-FR" dirty="0"/>
          </a:p>
          <a:p>
            <a:endParaRPr lang="fr-FR" dirty="0"/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3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240831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auto">
          <a:xfrm>
            <a:off x="1414180" y="5787141"/>
            <a:ext cx="23749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977217" y="361366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424950" y="4261572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20"/>
          <p:cNvSpPr>
            <a:spLocks/>
          </p:cNvSpPr>
          <p:nvPr/>
        </p:nvSpPr>
        <p:spPr bwMode="auto">
          <a:xfrm>
            <a:off x="534805" y="5611246"/>
            <a:ext cx="413385" cy="351790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1362110" y="498790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296" y="1137543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DK Pisang"/>
                <a:ea typeface="Times New Roman" panose="02020603050405020304" pitchFamily="18" charset="0"/>
                <a:cs typeface="Times New Roman" panose="02020603050405020304" pitchFamily="18" charset="0"/>
              </a:rPr>
              <a:t>QCM DE VALIDATION : LA SANTE ET SON ENVIRONNEMENT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223" y="95693"/>
            <a:ext cx="9324754" cy="8654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MODULE 3 -1 : LE FONCTIONNEMENT DE LA COMPLEMENTAIRE SANTE ADAPTEE A L’ACTIVITE DU CENTRE DE RELATION CLIENT</a:t>
            </a:r>
          </a:p>
        </p:txBody>
      </p:sp>
      <p:sp>
        <p:nvSpPr>
          <p:cNvPr id="15" name="AutoShape 3"/>
          <p:cNvSpPr>
            <a:spLocks/>
          </p:cNvSpPr>
          <p:nvPr/>
        </p:nvSpPr>
        <p:spPr bwMode="auto">
          <a:xfrm rot="5867061">
            <a:off x="11559672" y="5686603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AutoShape 4"/>
          <p:cNvSpPr>
            <a:spLocks/>
          </p:cNvSpPr>
          <p:nvPr/>
        </p:nvSpPr>
        <p:spPr bwMode="auto">
          <a:xfrm rot="6092458">
            <a:off x="11349665" y="6080555"/>
            <a:ext cx="485350" cy="556260"/>
          </a:xfrm>
          <a:custGeom>
            <a:avLst/>
            <a:gdLst>
              <a:gd name="T0" fmla="*/ 9412 w 237357"/>
              <a:gd name="T1" fmla="*/ 27060 h 556541"/>
              <a:gd name="T2" fmla="*/ 235669 w 237357"/>
              <a:gd name="T3" fmla="*/ 0 h 556541"/>
              <a:gd name="T4" fmla="*/ 237357 w 237357"/>
              <a:gd name="T5" fmla="*/ 517513 h 556541"/>
              <a:gd name="T6" fmla="*/ 0 w 237357"/>
              <a:gd name="T7" fmla="*/ 556541 h 556541"/>
              <a:gd name="T8" fmla="*/ 9412 w 237357"/>
              <a:gd name="T9" fmla="*/ 27060 h 556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357"/>
              <a:gd name="T16" fmla="*/ 0 h 556541"/>
              <a:gd name="T17" fmla="*/ 237357 w 237357"/>
              <a:gd name="T18" fmla="*/ 556541 h 5565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357" h="556541">
                <a:moveTo>
                  <a:pt x="9412" y="27060"/>
                </a:moveTo>
                <a:lnTo>
                  <a:pt x="235669" y="0"/>
                </a:lnTo>
                <a:lnTo>
                  <a:pt x="237357" y="517513"/>
                </a:lnTo>
                <a:lnTo>
                  <a:pt x="0" y="556541"/>
                </a:lnTo>
                <a:lnTo>
                  <a:pt x="9412" y="27060"/>
                </a:lnTo>
                <a:close/>
              </a:path>
            </a:pathLst>
          </a:custGeom>
          <a:solidFill>
            <a:srgbClr val="00A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000" b="1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endParaRPr lang="fr-FR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AutoShape 2"/>
          <p:cNvSpPr>
            <a:spLocks/>
          </p:cNvSpPr>
          <p:nvPr/>
        </p:nvSpPr>
        <p:spPr bwMode="auto">
          <a:xfrm rot="4355108">
            <a:off x="11406555" y="242316"/>
            <a:ext cx="523240" cy="349885"/>
          </a:xfrm>
          <a:custGeom>
            <a:avLst/>
            <a:gdLst>
              <a:gd name="T0" fmla="*/ 9412 w 523107"/>
              <a:gd name="T1" fmla="*/ 11185 h 350166"/>
              <a:gd name="T2" fmla="*/ 502369 w 523107"/>
              <a:gd name="T3" fmla="*/ 0 h 350166"/>
              <a:gd name="T4" fmla="*/ 523107 w 523107"/>
              <a:gd name="T5" fmla="*/ 323838 h 350166"/>
              <a:gd name="T6" fmla="*/ 0 w 523107"/>
              <a:gd name="T7" fmla="*/ 350166 h 350166"/>
              <a:gd name="T8" fmla="*/ 9412 w 523107"/>
              <a:gd name="T9" fmla="*/ 11185 h 350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3107"/>
              <a:gd name="T16" fmla="*/ 0 h 350166"/>
              <a:gd name="T17" fmla="*/ 523107 w 523107"/>
              <a:gd name="T18" fmla="*/ 350166 h 350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3107" h="350166">
                <a:moveTo>
                  <a:pt x="9412" y="11185"/>
                </a:moveTo>
                <a:lnTo>
                  <a:pt x="502369" y="0"/>
                </a:lnTo>
                <a:lnTo>
                  <a:pt x="523107" y="323838"/>
                </a:lnTo>
                <a:lnTo>
                  <a:pt x="0" y="350166"/>
                </a:lnTo>
                <a:lnTo>
                  <a:pt x="9412" y="11185"/>
                </a:lnTo>
                <a:close/>
              </a:path>
            </a:pathLst>
          </a:custGeom>
          <a:solidFill>
            <a:srgbClr val="E41E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10944695" y="528401"/>
            <a:ext cx="326586" cy="418493"/>
          </a:xfrm>
          <a:custGeom>
            <a:avLst/>
            <a:gdLst>
              <a:gd name="T0" fmla="*/ 7113 w 413408"/>
              <a:gd name="T1" fmla="*/ 26621 h 352098"/>
              <a:gd name="T2" fmla="*/ 395479 w 413408"/>
              <a:gd name="T3" fmla="*/ 0 h 352098"/>
              <a:gd name="T4" fmla="*/ 413408 w 413408"/>
              <a:gd name="T5" fmla="*/ 337593 h 352098"/>
              <a:gd name="T6" fmla="*/ 0 w 413408"/>
              <a:gd name="T7" fmla="*/ 352098 h 352098"/>
              <a:gd name="T8" fmla="*/ 7113 w 413408"/>
              <a:gd name="T9" fmla="*/ 26621 h 3520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408"/>
              <a:gd name="T16" fmla="*/ 0 h 352098"/>
              <a:gd name="T17" fmla="*/ 413408 w 413408"/>
              <a:gd name="T18" fmla="*/ 352098 h 3520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408" h="352098">
                <a:moveTo>
                  <a:pt x="7113" y="26621"/>
                </a:moveTo>
                <a:lnTo>
                  <a:pt x="395479" y="0"/>
                </a:lnTo>
                <a:lnTo>
                  <a:pt x="413408" y="337593"/>
                </a:lnTo>
                <a:lnTo>
                  <a:pt x="0" y="352098"/>
                </a:lnTo>
                <a:lnTo>
                  <a:pt x="7113" y="26621"/>
                </a:lnTo>
                <a:close/>
              </a:path>
            </a:pathLst>
          </a:custGeom>
          <a:solidFill>
            <a:srgbClr val="8FA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/>
          </p:cNvSpPr>
          <p:nvPr/>
        </p:nvSpPr>
        <p:spPr bwMode="auto">
          <a:xfrm>
            <a:off x="11323351" y="1192630"/>
            <a:ext cx="341630" cy="225425"/>
          </a:xfrm>
          <a:custGeom>
            <a:avLst/>
            <a:gdLst>
              <a:gd name="T0" fmla="*/ 0 w 341807"/>
              <a:gd name="T1" fmla="*/ 14287 h 225463"/>
              <a:gd name="T2" fmla="*/ 324098 w 341807"/>
              <a:gd name="T3" fmla="*/ 0 h 225463"/>
              <a:gd name="T4" fmla="*/ 341807 w 341807"/>
              <a:gd name="T5" fmla="*/ 215669 h 225463"/>
              <a:gd name="T6" fmla="*/ 2850 w 341807"/>
              <a:gd name="T7" fmla="*/ 225463 h 225463"/>
              <a:gd name="T8" fmla="*/ 0 w 341807"/>
              <a:gd name="T9" fmla="*/ 14287 h 2254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1807"/>
              <a:gd name="T16" fmla="*/ 0 h 225463"/>
              <a:gd name="T17" fmla="*/ 341807 w 341807"/>
              <a:gd name="T18" fmla="*/ 225463 h 2254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1807" h="225463">
                <a:moveTo>
                  <a:pt x="0" y="14287"/>
                </a:moveTo>
                <a:lnTo>
                  <a:pt x="324098" y="0"/>
                </a:lnTo>
                <a:lnTo>
                  <a:pt x="341807" y="215669"/>
                </a:lnTo>
                <a:lnTo>
                  <a:pt x="2850" y="225463"/>
                </a:lnTo>
                <a:lnTo>
                  <a:pt x="0" y="14287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8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AutoShape 2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833938" y="25241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4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4986338" y="26765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1" name="AutoShape 6" descr="Résultat de recherche d'images pour &quot;confettis png&quot;"/>
          <p:cNvSpPr>
            <a:spLocks noChangeAspect="1" noChangeArrowheads="1"/>
          </p:cNvSpPr>
          <p:nvPr/>
        </p:nvSpPr>
        <p:spPr bwMode="auto">
          <a:xfrm>
            <a:off x="5138738" y="282892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230010" y="2131650"/>
            <a:ext cx="88657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BONNE REPONSE !</a:t>
            </a:r>
          </a:p>
          <a:p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rgbClr val="CC0000"/>
              </a:solidFill>
            </a:endParaRPr>
          </a:p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98355" y="4998664"/>
            <a:ext cx="216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Question suivante </a:t>
            </a:r>
            <a:endParaRPr lang="fr-FR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4950" y="1894239"/>
            <a:ext cx="1816907" cy="398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QUESTION 3 :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8662425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1734</Words>
  <Application>Microsoft Office PowerPoint</Application>
  <PresentationFormat>Grand écran</PresentationFormat>
  <Paragraphs>639</Paragraphs>
  <Slides>32</Slides>
  <Notes>1</Notes>
  <HiddenSlides>21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DK Pisang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Amel ZENDAGUI GSMC</dc:creator>
  <cp:lastModifiedBy>Amel ZENDAGUI GSMC</cp:lastModifiedBy>
  <cp:revision>19</cp:revision>
  <dcterms:created xsi:type="dcterms:W3CDTF">2017-07-14T18:33:19Z</dcterms:created>
  <dcterms:modified xsi:type="dcterms:W3CDTF">2017-07-15T10:17:12Z</dcterms:modified>
</cp:coreProperties>
</file>