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430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970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209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433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115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998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10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725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254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7444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716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8AF5F-AC67-4109-A189-D5554255E17F}" type="datetimeFigureOut">
              <a:rPr lang="fr-BE" smtClean="0"/>
              <a:t>12-07-17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46161-6CC2-4F8C-88F5-4E10FCE8089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431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050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genevieve Di valentin-Bodeux</dc:creator>
  <cp:lastModifiedBy>genevieve Di valentin-Bodeux</cp:lastModifiedBy>
  <cp:revision>1</cp:revision>
  <dcterms:created xsi:type="dcterms:W3CDTF">2017-07-12T10:17:55Z</dcterms:created>
  <dcterms:modified xsi:type="dcterms:W3CDTF">2017-07-12T10:19:14Z</dcterms:modified>
</cp:coreProperties>
</file>