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ShowLst>
    <p:custShow name="Diaporama personnalisé 1" id="0">
      <p:sldLst>
        <p:sld r:id="rId3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55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0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783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08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50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4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6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31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49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92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18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F7B62-C024-4DFF-A168-622DDE9D7D14}" type="datetimeFigureOut">
              <a:rPr lang="fr-FR" smtClean="0"/>
              <a:t>09/02/2017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C35F7-0302-4B1B-98C9-8B9E6CB8F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83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Diapo de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Clic sur le bouton bleu pour passer à la diapo des photos</a:t>
            </a:r>
          </a:p>
        </p:txBody>
      </p:sp>
      <p:sp>
        <p:nvSpPr>
          <p:cNvPr id="4" name="Ellipse 3">
            <a:hlinkClick r:id="" action="ppaction://customshow?id=0"/>
          </p:cNvPr>
          <p:cNvSpPr/>
          <p:nvPr/>
        </p:nvSpPr>
        <p:spPr>
          <a:xfrm>
            <a:off x="11014681" y="355988"/>
            <a:ext cx="558412" cy="544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305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Album » Nature » &lt;strong&gt;Fleurs&lt;/strong&gt; » &lt;strong&gt;Fleur&lt;/strong&gt; Rose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902" y="565538"/>
            <a:ext cx="2688287" cy="1792191"/>
          </a:xfrm>
          <a:prstGeom prst="rect">
            <a:avLst/>
          </a:prstGeom>
        </p:spPr>
      </p:pic>
      <p:pic>
        <p:nvPicPr>
          <p:cNvPr id="7" name="Image 6" descr="Album » Nature » &lt;strong&gt;Fleurs&lt;/strong&gt; » &lt;strong&gt;Fleur&lt;/strong&gt; de Cornus Kousa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7572" y="2417913"/>
            <a:ext cx="2953951" cy="2362752"/>
          </a:xfrm>
          <a:prstGeom prst="rect">
            <a:avLst/>
          </a:prstGeom>
        </p:spPr>
      </p:pic>
      <p:pic>
        <p:nvPicPr>
          <p:cNvPr id="9" name="Image 8" descr="File:&lt;strong&gt;Fleurs&lt;/strong&gt; de jardin nièvre.JPG - Wikimedia Common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4401" y="2417913"/>
            <a:ext cx="3150336" cy="2362752"/>
          </a:xfrm>
          <a:prstGeom prst="rect">
            <a:avLst/>
          </a:prstGeom>
        </p:spPr>
      </p:pic>
      <p:sp>
        <p:nvSpPr>
          <p:cNvPr id="10" name="Ellipse 9">
            <a:hlinkClick r:id="rId5" action="ppaction://hlinksldjump"/>
          </p:cNvPr>
          <p:cNvSpPr/>
          <p:nvPr/>
        </p:nvSpPr>
        <p:spPr>
          <a:xfrm>
            <a:off x="11607994" y="132623"/>
            <a:ext cx="432769" cy="43291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42027" y="286186"/>
            <a:ext cx="24655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Clic sur le bouton jaune pour passer à la diapo suivante</a:t>
            </a:r>
          </a:p>
        </p:txBody>
      </p:sp>
    </p:spTree>
    <p:extLst>
      <p:ext uri="{BB962C8B-B14F-4D97-AF65-F5344CB8AC3E}">
        <p14:creationId xmlns:p14="http://schemas.microsoft.com/office/powerpoint/2010/main" val="422523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00"/>
    </mc:Choice>
    <mc:Fallback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Diapo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43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Diapo 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1409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</Words>
  <Application>Microsoft Office PowerPoint</Application>
  <PresentationFormat>Grand écran</PresentationFormat>
  <Paragraphs>5</Paragraphs>
  <Slides>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  <vt:variant>
        <vt:lpstr>Diaporamas personnalisés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Diapo de titre</vt:lpstr>
      <vt:lpstr>Présentation PowerPoint</vt:lpstr>
      <vt:lpstr>Diapo 3</vt:lpstr>
      <vt:lpstr>Diapo 4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Marina Mathias</dc:creator>
  <cp:lastModifiedBy>Marina Mathias</cp:lastModifiedBy>
  <cp:revision>3</cp:revision>
  <dcterms:created xsi:type="dcterms:W3CDTF">2017-02-09T21:59:23Z</dcterms:created>
  <dcterms:modified xsi:type="dcterms:W3CDTF">2017-02-09T22:22:45Z</dcterms:modified>
</cp:coreProperties>
</file>