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</p:sldIdLst>
  <p:sldSz cx="6858000" cy="12192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80" d="100"/>
          <a:sy n="80" d="100"/>
        </p:scale>
        <p:origin x="308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857250" y="1995312"/>
            <a:ext cx="5143500" cy="4244622"/>
          </a:xfrm>
        </p:spPr>
        <p:txBody>
          <a:bodyPr anchor="b"/>
          <a:lstStyle>
            <a:lvl1pPr algn="ctr">
              <a:defRPr sz="10667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4267"/>
            </a:lvl1pPr>
            <a:lvl2pPr marL="812810" indent="0" algn="ctr">
              <a:buNone/>
              <a:defRPr sz="3556"/>
            </a:lvl2pPr>
            <a:lvl3pPr marL="1625620" indent="0" algn="ctr">
              <a:buNone/>
              <a:defRPr sz="3200"/>
            </a:lvl3pPr>
            <a:lvl4pPr marL="2438430" indent="0" algn="ctr">
              <a:buNone/>
              <a:defRPr sz="2844"/>
            </a:lvl4pPr>
            <a:lvl5pPr marL="3251241" indent="0" algn="ctr">
              <a:buNone/>
              <a:defRPr sz="2844"/>
            </a:lvl5pPr>
            <a:lvl6pPr marL="4064051" indent="0" algn="ctr">
              <a:buNone/>
              <a:defRPr sz="2844"/>
            </a:lvl6pPr>
            <a:lvl7pPr marL="4876861" indent="0" algn="ctr">
              <a:buNone/>
              <a:defRPr sz="2844"/>
            </a:lvl7pPr>
            <a:lvl8pPr marL="5689671" indent="0" algn="ctr">
              <a:buNone/>
              <a:defRPr sz="2844"/>
            </a:lvl8pPr>
            <a:lvl9pPr marL="6502481" indent="0" algn="ctr">
              <a:buNone/>
              <a:defRPr sz="2844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449A6-A54C-4EDE-8127-12512B1C4F00}" type="datetimeFigureOut">
              <a:rPr lang="fr-FR" smtClean="0"/>
              <a:t>05/02/2017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AE6E4-1696-411D-8BDC-5AB9376DE86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296214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449A6-A54C-4EDE-8127-12512B1C4F00}" type="datetimeFigureOut">
              <a:rPr lang="fr-FR" smtClean="0"/>
              <a:t>05/02/2017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AE6E4-1696-411D-8BDC-5AB9376DE86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013606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2761060" y="1154290"/>
            <a:ext cx="831354" cy="18367022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65212" y="1154290"/>
            <a:ext cx="2410122" cy="18367022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449A6-A54C-4EDE-8127-12512B1C4F00}" type="datetimeFigureOut">
              <a:rPr lang="fr-FR" smtClean="0"/>
              <a:t>05/02/2017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AE6E4-1696-411D-8BDC-5AB9376DE86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405094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449A6-A54C-4EDE-8127-12512B1C4F00}" type="datetimeFigureOut">
              <a:rPr lang="fr-FR" smtClean="0"/>
              <a:t>05/02/2017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AE6E4-1696-411D-8BDC-5AB9376DE86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559914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916" y="3039535"/>
            <a:ext cx="5915025" cy="5071532"/>
          </a:xfrm>
        </p:spPr>
        <p:txBody>
          <a:bodyPr anchor="b"/>
          <a:lstStyle>
            <a:lvl1pPr>
              <a:defRPr sz="10667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67916" y="8159046"/>
            <a:ext cx="5915025" cy="2666999"/>
          </a:xfrm>
        </p:spPr>
        <p:txBody>
          <a:bodyPr/>
          <a:lstStyle>
            <a:lvl1pPr marL="0" indent="0">
              <a:buNone/>
              <a:defRPr sz="4267">
                <a:solidFill>
                  <a:schemeClr val="tx1">
                    <a:tint val="75000"/>
                  </a:schemeClr>
                </a:solidFill>
              </a:defRPr>
            </a:lvl1pPr>
            <a:lvl2pPr marL="812810" indent="0">
              <a:buNone/>
              <a:defRPr sz="3556">
                <a:solidFill>
                  <a:schemeClr val="tx1">
                    <a:tint val="75000"/>
                  </a:schemeClr>
                </a:solidFill>
              </a:defRPr>
            </a:lvl2pPr>
            <a:lvl3pPr marL="162562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3pPr>
            <a:lvl4pPr marL="2438430" indent="0">
              <a:buNone/>
              <a:defRPr sz="2844">
                <a:solidFill>
                  <a:schemeClr val="tx1">
                    <a:tint val="75000"/>
                  </a:schemeClr>
                </a:solidFill>
              </a:defRPr>
            </a:lvl4pPr>
            <a:lvl5pPr marL="3251241" indent="0">
              <a:buNone/>
              <a:defRPr sz="2844">
                <a:solidFill>
                  <a:schemeClr val="tx1">
                    <a:tint val="75000"/>
                  </a:schemeClr>
                </a:solidFill>
              </a:defRPr>
            </a:lvl5pPr>
            <a:lvl6pPr marL="4064051" indent="0">
              <a:buNone/>
              <a:defRPr sz="2844">
                <a:solidFill>
                  <a:schemeClr val="tx1">
                    <a:tint val="75000"/>
                  </a:schemeClr>
                </a:solidFill>
              </a:defRPr>
            </a:lvl6pPr>
            <a:lvl7pPr marL="4876861" indent="0">
              <a:buNone/>
              <a:defRPr sz="2844">
                <a:solidFill>
                  <a:schemeClr val="tx1">
                    <a:tint val="75000"/>
                  </a:schemeClr>
                </a:solidFill>
              </a:defRPr>
            </a:lvl7pPr>
            <a:lvl8pPr marL="5689671" indent="0">
              <a:buNone/>
              <a:defRPr sz="2844">
                <a:solidFill>
                  <a:schemeClr val="tx1">
                    <a:tint val="75000"/>
                  </a:schemeClr>
                </a:solidFill>
              </a:defRPr>
            </a:lvl8pPr>
            <a:lvl9pPr marL="6502481" indent="0">
              <a:buNone/>
              <a:defRPr sz="284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449A6-A54C-4EDE-8127-12512B1C4F00}" type="datetimeFigureOut">
              <a:rPr lang="fr-FR" smtClean="0"/>
              <a:t>05/02/2017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AE6E4-1696-411D-8BDC-5AB9376DE86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446355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65212" y="5768622"/>
            <a:ext cx="1620738" cy="1375269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1971675" y="5768622"/>
            <a:ext cx="1620739" cy="1375269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449A6-A54C-4EDE-8127-12512B1C4F00}" type="datetimeFigureOut">
              <a:rPr lang="fr-FR" smtClean="0"/>
              <a:t>05/02/2017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AE6E4-1696-411D-8BDC-5AB9376DE86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925198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72381" y="649112"/>
            <a:ext cx="5915025" cy="2356556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4267" b="1"/>
            </a:lvl1pPr>
            <a:lvl2pPr marL="812810" indent="0">
              <a:buNone/>
              <a:defRPr sz="3556" b="1"/>
            </a:lvl2pPr>
            <a:lvl3pPr marL="1625620" indent="0">
              <a:buNone/>
              <a:defRPr sz="3200" b="1"/>
            </a:lvl3pPr>
            <a:lvl4pPr marL="2438430" indent="0">
              <a:buNone/>
              <a:defRPr sz="2844" b="1"/>
            </a:lvl4pPr>
            <a:lvl5pPr marL="3251241" indent="0">
              <a:buNone/>
              <a:defRPr sz="2844" b="1"/>
            </a:lvl5pPr>
            <a:lvl6pPr marL="4064051" indent="0">
              <a:buNone/>
              <a:defRPr sz="2844" b="1"/>
            </a:lvl6pPr>
            <a:lvl7pPr marL="4876861" indent="0">
              <a:buNone/>
              <a:defRPr sz="2844" b="1"/>
            </a:lvl7pPr>
            <a:lvl8pPr marL="5689671" indent="0">
              <a:buNone/>
              <a:defRPr sz="2844" b="1"/>
            </a:lvl8pPr>
            <a:lvl9pPr marL="6502481" indent="0">
              <a:buNone/>
              <a:defRPr sz="2844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4267" b="1"/>
            </a:lvl1pPr>
            <a:lvl2pPr marL="812810" indent="0">
              <a:buNone/>
              <a:defRPr sz="3556" b="1"/>
            </a:lvl2pPr>
            <a:lvl3pPr marL="1625620" indent="0">
              <a:buNone/>
              <a:defRPr sz="3200" b="1"/>
            </a:lvl3pPr>
            <a:lvl4pPr marL="2438430" indent="0">
              <a:buNone/>
              <a:defRPr sz="2844" b="1"/>
            </a:lvl4pPr>
            <a:lvl5pPr marL="3251241" indent="0">
              <a:buNone/>
              <a:defRPr sz="2844" b="1"/>
            </a:lvl5pPr>
            <a:lvl6pPr marL="4064051" indent="0">
              <a:buNone/>
              <a:defRPr sz="2844" b="1"/>
            </a:lvl6pPr>
            <a:lvl7pPr marL="4876861" indent="0">
              <a:buNone/>
              <a:defRPr sz="2844" b="1"/>
            </a:lvl7pPr>
            <a:lvl8pPr marL="5689671" indent="0">
              <a:buNone/>
              <a:defRPr sz="2844" b="1"/>
            </a:lvl8pPr>
            <a:lvl9pPr marL="6502481" indent="0">
              <a:buNone/>
              <a:defRPr sz="2844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449A6-A54C-4EDE-8127-12512B1C4F00}" type="datetimeFigureOut">
              <a:rPr lang="fr-FR" smtClean="0"/>
              <a:t>05/02/2017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AE6E4-1696-411D-8BDC-5AB9376DE86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142099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449A6-A54C-4EDE-8127-12512B1C4F00}" type="datetimeFigureOut">
              <a:rPr lang="fr-FR" smtClean="0"/>
              <a:t>05/02/2017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AE6E4-1696-411D-8BDC-5AB9376DE86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843845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449A6-A54C-4EDE-8127-12512B1C4F00}" type="datetimeFigureOut">
              <a:rPr lang="fr-FR" smtClean="0"/>
              <a:t>05/02/2017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AE6E4-1696-411D-8BDC-5AB9376DE86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9220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3" cy="2844800"/>
          </a:xfrm>
        </p:spPr>
        <p:txBody>
          <a:bodyPr anchor="b"/>
          <a:lstStyle>
            <a:lvl1pPr>
              <a:defRPr sz="5689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15543" y="1755423"/>
            <a:ext cx="3471863" cy="8664222"/>
          </a:xfrm>
        </p:spPr>
        <p:txBody>
          <a:bodyPr/>
          <a:lstStyle>
            <a:lvl1pPr>
              <a:defRPr sz="5689"/>
            </a:lvl1pPr>
            <a:lvl2pPr>
              <a:defRPr sz="4978"/>
            </a:lvl2pPr>
            <a:lvl3pPr>
              <a:defRPr sz="4267"/>
            </a:lvl3pPr>
            <a:lvl4pPr>
              <a:defRPr sz="3556"/>
            </a:lvl4pPr>
            <a:lvl5pPr>
              <a:defRPr sz="3556"/>
            </a:lvl5pPr>
            <a:lvl6pPr>
              <a:defRPr sz="3556"/>
            </a:lvl6pPr>
            <a:lvl7pPr>
              <a:defRPr sz="3556"/>
            </a:lvl7pPr>
            <a:lvl8pPr>
              <a:defRPr sz="3556"/>
            </a:lvl8pPr>
            <a:lvl9pPr>
              <a:defRPr sz="3556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3" cy="6776156"/>
          </a:xfrm>
        </p:spPr>
        <p:txBody>
          <a:bodyPr/>
          <a:lstStyle>
            <a:lvl1pPr marL="0" indent="0">
              <a:buNone/>
              <a:defRPr sz="2844"/>
            </a:lvl1pPr>
            <a:lvl2pPr marL="812810" indent="0">
              <a:buNone/>
              <a:defRPr sz="2489"/>
            </a:lvl2pPr>
            <a:lvl3pPr marL="1625620" indent="0">
              <a:buNone/>
              <a:defRPr sz="2133"/>
            </a:lvl3pPr>
            <a:lvl4pPr marL="2438430" indent="0">
              <a:buNone/>
              <a:defRPr sz="1778"/>
            </a:lvl4pPr>
            <a:lvl5pPr marL="3251241" indent="0">
              <a:buNone/>
              <a:defRPr sz="1778"/>
            </a:lvl5pPr>
            <a:lvl6pPr marL="4064051" indent="0">
              <a:buNone/>
              <a:defRPr sz="1778"/>
            </a:lvl6pPr>
            <a:lvl7pPr marL="4876861" indent="0">
              <a:buNone/>
              <a:defRPr sz="1778"/>
            </a:lvl7pPr>
            <a:lvl8pPr marL="5689671" indent="0">
              <a:buNone/>
              <a:defRPr sz="1778"/>
            </a:lvl8pPr>
            <a:lvl9pPr marL="6502481" indent="0">
              <a:buNone/>
              <a:defRPr sz="1778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449A6-A54C-4EDE-8127-12512B1C4F00}" type="datetimeFigureOut">
              <a:rPr lang="fr-FR" smtClean="0"/>
              <a:t>05/02/2017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AE6E4-1696-411D-8BDC-5AB9376DE86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363098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3" cy="2844800"/>
          </a:xfrm>
        </p:spPr>
        <p:txBody>
          <a:bodyPr anchor="b"/>
          <a:lstStyle>
            <a:lvl1pPr>
              <a:defRPr sz="5689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2915543" y="1755423"/>
            <a:ext cx="3471863" cy="8664222"/>
          </a:xfrm>
        </p:spPr>
        <p:txBody>
          <a:bodyPr/>
          <a:lstStyle>
            <a:lvl1pPr marL="0" indent="0">
              <a:buNone/>
              <a:defRPr sz="5689"/>
            </a:lvl1pPr>
            <a:lvl2pPr marL="812810" indent="0">
              <a:buNone/>
              <a:defRPr sz="4978"/>
            </a:lvl2pPr>
            <a:lvl3pPr marL="1625620" indent="0">
              <a:buNone/>
              <a:defRPr sz="4267"/>
            </a:lvl3pPr>
            <a:lvl4pPr marL="2438430" indent="0">
              <a:buNone/>
              <a:defRPr sz="3556"/>
            </a:lvl4pPr>
            <a:lvl5pPr marL="3251241" indent="0">
              <a:buNone/>
              <a:defRPr sz="3556"/>
            </a:lvl5pPr>
            <a:lvl6pPr marL="4064051" indent="0">
              <a:buNone/>
              <a:defRPr sz="3556"/>
            </a:lvl6pPr>
            <a:lvl7pPr marL="4876861" indent="0">
              <a:buNone/>
              <a:defRPr sz="3556"/>
            </a:lvl7pPr>
            <a:lvl8pPr marL="5689671" indent="0">
              <a:buNone/>
              <a:defRPr sz="3556"/>
            </a:lvl8pPr>
            <a:lvl9pPr marL="6502481" indent="0">
              <a:buNone/>
              <a:defRPr sz="3556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3" cy="6776156"/>
          </a:xfrm>
        </p:spPr>
        <p:txBody>
          <a:bodyPr/>
          <a:lstStyle>
            <a:lvl1pPr marL="0" indent="0">
              <a:buNone/>
              <a:defRPr sz="2844"/>
            </a:lvl1pPr>
            <a:lvl2pPr marL="812810" indent="0">
              <a:buNone/>
              <a:defRPr sz="2489"/>
            </a:lvl2pPr>
            <a:lvl3pPr marL="1625620" indent="0">
              <a:buNone/>
              <a:defRPr sz="2133"/>
            </a:lvl3pPr>
            <a:lvl4pPr marL="2438430" indent="0">
              <a:buNone/>
              <a:defRPr sz="1778"/>
            </a:lvl4pPr>
            <a:lvl5pPr marL="3251241" indent="0">
              <a:buNone/>
              <a:defRPr sz="1778"/>
            </a:lvl5pPr>
            <a:lvl6pPr marL="4064051" indent="0">
              <a:buNone/>
              <a:defRPr sz="1778"/>
            </a:lvl6pPr>
            <a:lvl7pPr marL="4876861" indent="0">
              <a:buNone/>
              <a:defRPr sz="1778"/>
            </a:lvl7pPr>
            <a:lvl8pPr marL="5689671" indent="0">
              <a:buNone/>
              <a:defRPr sz="1778"/>
            </a:lvl8pPr>
            <a:lvl9pPr marL="6502481" indent="0">
              <a:buNone/>
              <a:defRPr sz="1778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449A6-A54C-4EDE-8127-12512B1C4F00}" type="datetimeFigureOut">
              <a:rPr lang="fr-FR" smtClean="0"/>
              <a:t>05/02/2017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AE6E4-1696-411D-8BDC-5AB9376DE86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748609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71488" y="649112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71488" y="11300179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1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2449A6-A54C-4EDE-8127-12512B1C4F00}" type="datetimeFigureOut">
              <a:rPr lang="fr-FR" smtClean="0"/>
              <a:t>05/02/2017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271713" y="11300179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1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843463" y="11300179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1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EAE6E4-1696-411D-8BDC-5AB9376DE86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318610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1625620" rtl="0" eaLnBrk="1" latinLnBrk="0" hangingPunct="1">
        <a:lnSpc>
          <a:spcPct val="90000"/>
        </a:lnSpc>
        <a:spcBef>
          <a:spcPct val="0"/>
        </a:spcBef>
        <a:buNone/>
        <a:defRPr sz="782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06405" indent="-406405" algn="l" defTabSz="1625620" rtl="0" eaLnBrk="1" latinLnBrk="0" hangingPunct="1">
        <a:lnSpc>
          <a:spcPct val="90000"/>
        </a:lnSpc>
        <a:spcBef>
          <a:spcPts val="1778"/>
        </a:spcBef>
        <a:buFont typeface="Arial" panose="020B0604020202020204" pitchFamily="34" charset="0"/>
        <a:buChar char="•"/>
        <a:defRPr sz="4978" kern="1200">
          <a:solidFill>
            <a:schemeClr val="tx1"/>
          </a:solidFill>
          <a:latin typeface="+mn-lt"/>
          <a:ea typeface="+mn-ea"/>
          <a:cs typeface="+mn-cs"/>
        </a:defRPr>
      </a:lvl1pPr>
      <a:lvl2pPr marL="1219215" indent="-406405" algn="l" defTabSz="1625620" rtl="0" eaLnBrk="1" latinLnBrk="0" hangingPunct="1">
        <a:lnSpc>
          <a:spcPct val="90000"/>
        </a:lnSpc>
        <a:spcBef>
          <a:spcPts val="889"/>
        </a:spcBef>
        <a:buFont typeface="Arial" panose="020B0604020202020204" pitchFamily="34" charset="0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2pPr>
      <a:lvl3pPr marL="2032025" indent="-406405" algn="l" defTabSz="1625620" rtl="0" eaLnBrk="1" latinLnBrk="0" hangingPunct="1">
        <a:lnSpc>
          <a:spcPct val="90000"/>
        </a:lnSpc>
        <a:spcBef>
          <a:spcPts val="889"/>
        </a:spcBef>
        <a:buFont typeface="Arial" panose="020B0604020202020204" pitchFamily="34" charset="0"/>
        <a:buChar char="•"/>
        <a:defRPr sz="3556" kern="1200">
          <a:solidFill>
            <a:schemeClr val="tx1"/>
          </a:solidFill>
          <a:latin typeface="+mn-lt"/>
          <a:ea typeface="+mn-ea"/>
          <a:cs typeface="+mn-cs"/>
        </a:defRPr>
      </a:lvl3pPr>
      <a:lvl4pPr marL="2844836" indent="-406405" algn="l" defTabSz="1625620" rtl="0" eaLnBrk="1" latinLnBrk="0" hangingPunct="1">
        <a:lnSpc>
          <a:spcPct val="90000"/>
        </a:lnSpc>
        <a:spcBef>
          <a:spcPts val="889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657646" indent="-406405" algn="l" defTabSz="1625620" rtl="0" eaLnBrk="1" latinLnBrk="0" hangingPunct="1">
        <a:lnSpc>
          <a:spcPct val="90000"/>
        </a:lnSpc>
        <a:spcBef>
          <a:spcPts val="889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470456" indent="-406405" algn="l" defTabSz="1625620" rtl="0" eaLnBrk="1" latinLnBrk="0" hangingPunct="1">
        <a:lnSpc>
          <a:spcPct val="90000"/>
        </a:lnSpc>
        <a:spcBef>
          <a:spcPts val="889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5283266" indent="-406405" algn="l" defTabSz="1625620" rtl="0" eaLnBrk="1" latinLnBrk="0" hangingPunct="1">
        <a:lnSpc>
          <a:spcPct val="90000"/>
        </a:lnSpc>
        <a:spcBef>
          <a:spcPts val="889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6096076" indent="-406405" algn="l" defTabSz="1625620" rtl="0" eaLnBrk="1" latinLnBrk="0" hangingPunct="1">
        <a:lnSpc>
          <a:spcPct val="90000"/>
        </a:lnSpc>
        <a:spcBef>
          <a:spcPts val="889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908886" indent="-406405" algn="l" defTabSz="1625620" rtl="0" eaLnBrk="1" latinLnBrk="0" hangingPunct="1">
        <a:lnSpc>
          <a:spcPct val="90000"/>
        </a:lnSpc>
        <a:spcBef>
          <a:spcPts val="889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1625620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812810" algn="l" defTabSz="1625620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625620" algn="l" defTabSz="1625620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438430" algn="l" defTabSz="1625620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251241" algn="l" defTabSz="1625620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064051" algn="l" defTabSz="1625620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876861" algn="l" defTabSz="1625620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689671" algn="l" defTabSz="1625620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502481" algn="l" defTabSz="1625620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au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9304524"/>
              </p:ext>
            </p:extLst>
          </p:nvPr>
        </p:nvGraphicFramePr>
        <p:xfrm>
          <a:off x="303047" y="146061"/>
          <a:ext cx="5915025" cy="8595360"/>
        </p:xfrm>
        <a:graphic>
          <a:graphicData uri="http://schemas.openxmlformats.org/drawingml/2006/table">
            <a:tbl>
              <a:tblPr/>
              <a:tblGrid>
                <a:gridCol w="486166"/>
                <a:gridCol w="486166"/>
                <a:gridCol w="478064"/>
                <a:gridCol w="413242"/>
                <a:gridCol w="25400"/>
                <a:gridCol w="331122"/>
                <a:gridCol w="352471"/>
                <a:gridCol w="212697"/>
                <a:gridCol w="212697"/>
                <a:gridCol w="243083"/>
                <a:gridCol w="234980"/>
                <a:gridCol w="188390"/>
                <a:gridCol w="188390"/>
                <a:gridCol w="188390"/>
                <a:gridCol w="188390"/>
                <a:gridCol w="259289"/>
                <a:gridCol w="259289"/>
                <a:gridCol w="259289"/>
                <a:gridCol w="259289"/>
                <a:gridCol w="259289"/>
                <a:gridCol w="194466"/>
                <a:gridCol w="194466"/>
              </a:tblGrid>
              <a:tr h="448401">
                <a:tc>
                  <a:txBody>
                    <a:bodyPr/>
                    <a:lstStyle/>
                    <a:p>
                      <a:pPr algn="ctr" fontAlgn="ctr"/>
                      <a:endParaRPr lang="fr-FR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04/02/2017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 gridSpan="3"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Code Equipe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0125">
                <a:tc>
                  <a:txBody>
                    <a:bodyPr/>
                    <a:lstStyle/>
                    <a:p>
                      <a:pPr algn="l" fontAlgn="b"/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48401">
                <a:tc>
                  <a:txBody>
                    <a:bodyPr/>
                    <a:lstStyle/>
                    <a:p>
                      <a:pPr algn="l" fontAlgn="ctr"/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endParaRPr lang="fr-FR"/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11">
                  <a:txBody>
                    <a:bodyPr/>
                    <a:lstStyle/>
                    <a:p>
                      <a:pPr algn="l" fontAlgn="b"/>
                      <a:endParaRPr lang="fr-FR" sz="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48401">
                <a:tc>
                  <a:txBody>
                    <a:bodyPr/>
                    <a:lstStyle/>
                    <a:p>
                      <a:pPr algn="l" fontAlgn="ctr"/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FF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FF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FF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FF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FF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endParaRPr lang="fr-FR"/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FF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FF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FF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FF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FF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FF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FF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FF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FF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FF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FF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FF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FF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FF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FF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FF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FF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225"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101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16"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fr-FR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0501">
                <a:tc rowSpan="7">
                  <a:txBody>
                    <a:bodyPr/>
                    <a:lstStyle/>
                    <a:p>
                      <a:pPr algn="l" fontAlgn="ctr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1   1   1   1 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PLAN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CADENCE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LANIERES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fr-FR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durée de l'Item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 fontAlgn="b"/>
                      <a:r>
                        <a:rPr lang="fr-FR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588526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REF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Qté/pal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Bes/eq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fr-FR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Bes/plan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fr-FR" sz="7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Quai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zone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nav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FM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r" fontAlgn="ctr"/>
                      <a:r>
                        <a:rPr lang="fr-FR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126113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Wrapper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>
                          <a:solidFill>
                            <a:srgbClr val="008E4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>
                          <a:solidFill>
                            <a:srgbClr val="008E4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fr-FR" sz="900" b="1" i="0" u="none" strike="noStrike">
                        <a:solidFill>
                          <a:srgbClr val="008E4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pPr algn="r" fontAlgn="ctr"/>
                      <a:r>
                        <a:rPr lang="fr-FR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196175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Etuis/Boites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>
                          <a:solidFill>
                            <a:srgbClr val="008E4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>
                          <a:solidFill>
                            <a:srgbClr val="008E4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fr-FR" sz="900" b="1" i="0" u="none" strike="noStrike">
                        <a:solidFill>
                          <a:srgbClr val="008E4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pPr algn="r" fontAlgn="ctr"/>
                      <a:r>
                        <a:rPr lang="fr-FR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126113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Caisses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>
                          <a:solidFill>
                            <a:srgbClr val="008E4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>
                          <a:solidFill>
                            <a:srgbClr val="008E4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fr-FR" sz="900" b="1" i="0" u="none" strike="noStrike">
                        <a:solidFill>
                          <a:srgbClr val="008E4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pPr algn="r" fontAlgn="ctr"/>
                      <a:r>
                        <a:rPr lang="fr-FR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126113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Intercalaire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>
                          <a:solidFill>
                            <a:srgbClr val="008E4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>
                          <a:solidFill>
                            <a:srgbClr val="028C12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fr-FR" sz="900" b="1" i="0" u="none" strike="noStrike">
                        <a:solidFill>
                          <a:srgbClr val="028C1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pPr algn="r" fontAlgn="ctr"/>
                      <a:r>
                        <a:rPr lang="fr-FR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Palette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>
                          <a:solidFill>
                            <a:srgbClr val="008E5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>
                          <a:solidFill>
                            <a:srgbClr val="008E4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fr-FR" sz="900" b="1" i="0" u="none" strike="noStrike">
                        <a:solidFill>
                          <a:srgbClr val="008E4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pPr algn="r" fontAlgn="ctr"/>
                      <a:r>
                        <a:rPr lang="fr-FR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448401"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endParaRPr lang="fr-FR"/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FF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24200"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1">
                  <a:txBody>
                    <a:bodyPr/>
                    <a:lstStyle/>
                    <a:p>
                      <a:pPr algn="ctr" fontAlgn="ctr"/>
                      <a:r>
                        <a:rPr lang="fr-FR" sz="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224200"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FF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FF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FF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FF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FF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FF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FF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FF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FF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FF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FF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FF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FF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FF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FF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FF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FF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FF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FF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FF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FF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225">
                <a:tc>
                  <a:txBody>
                    <a:bodyPr/>
                    <a:lstStyle/>
                    <a:p>
                      <a:pPr algn="l" fontAlgn="ctr"/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201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15"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4200">
                <a:tc rowSpan="7">
                  <a:txBody>
                    <a:bodyPr/>
                    <a:lstStyle/>
                    <a:p>
                      <a:pPr algn="l" fontAlgn="ctr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2   2   2   2 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PLAN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CADENCE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LANIERES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durée de l'Item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 fontAlgn="b"/>
                      <a:r>
                        <a:rPr lang="fr-FR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196175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REF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Qté/pal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fr-FR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Bes/eq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Bes/plan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Quai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zone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nav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FM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r" fontAlgn="ctr"/>
                      <a:r>
                        <a:rPr lang="fr-FR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126113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Wrapper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>
                          <a:solidFill>
                            <a:srgbClr val="008E4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>
                          <a:solidFill>
                            <a:srgbClr val="008E4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pPr algn="r" fontAlgn="ctr"/>
                      <a:r>
                        <a:rPr lang="fr-FR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196175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Etuis/Boites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>
                          <a:solidFill>
                            <a:srgbClr val="008E4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>
                          <a:solidFill>
                            <a:srgbClr val="008E4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pPr algn="r" fontAlgn="ctr"/>
                      <a:r>
                        <a:rPr lang="fr-FR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126113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Caisses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>
                          <a:solidFill>
                            <a:srgbClr val="008E4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>
                          <a:solidFill>
                            <a:srgbClr val="008E4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pPr algn="r" fontAlgn="ctr"/>
                      <a:r>
                        <a:rPr lang="fr-FR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126113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Intercalaire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>
                          <a:solidFill>
                            <a:srgbClr val="008E4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>
                          <a:solidFill>
                            <a:srgbClr val="028C12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pPr algn="r" fontAlgn="ctr"/>
                      <a:r>
                        <a:rPr lang="fr-FR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126113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Palette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>
                          <a:solidFill>
                            <a:srgbClr val="008E5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>
                          <a:solidFill>
                            <a:srgbClr val="008E4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pPr algn="r" fontAlgn="ctr"/>
                      <a:r>
                        <a:rPr lang="fr-FR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224200">
                <a:tc>
                  <a:txBody>
                    <a:bodyPr/>
                    <a:lstStyle/>
                    <a:p>
                      <a:pPr algn="l" fontAlgn="ctr"/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24200">
                <a:tc>
                  <a:txBody>
                    <a:bodyPr/>
                    <a:lstStyle/>
                    <a:p>
                      <a:pPr algn="l" fontAlgn="ctr"/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1">
                  <a:txBody>
                    <a:bodyPr/>
                    <a:lstStyle/>
                    <a:p>
                      <a:pPr algn="ctr" fontAlgn="ctr"/>
                      <a:endParaRPr lang="fr-FR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224200">
                <a:tc>
                  <a:txBody>
                    <a:bodyPr/>
                    <a:lstStyle/>
                    <a:p>
                      <a:pPr algn="l" fontAlgn="ctr"/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225">
                <a:tc>
                  <a:txBody>
                    <a:bodyPr/>
                    <a:lstStyle/>
                    <a:p>
                      <a:pPr algn="l" fontAlgn="ctr"/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202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15"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4200">
                <a:tc rowSpan="7">
                  <a:txBody>
                    <a:bodyPr/>
                    <a:lstStyle/>
                    <a:p>
                      <a:pPr algn="l" fontAlgn="ctr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2   2   2   2 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PLAN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CADENCE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LANIERES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durée de l'Item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 fontAlgn="b"/>
                      <a:r>
                        <a:rPr lang="fr-FR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196175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REF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Qté/pal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fr-FR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Bes/eq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Bes/plan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Quai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zone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nav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FM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r" fontAlgn="ctr"/>
                      <a:r>
                        <a:rPr lang="fr-FR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126113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Wrapper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>
                          <a:solidFill>
                            <a:srgbClr val="008E4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>
                          <a:solidFill>
                            <a:srgbClr val="008E4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pPr algn="r" fontAlgn="ctr"/>
                      <a:r>
                        <a:rPr lang="fr-FR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196175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Etuis/Boites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>
                          <a:solidFill>
                            <a:srgbClr val="008E4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>
                          <a:solidFill>
                            <a:srgbClr val="008E4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pPr algn="r" fontAlgn="ctr"/>
                      <a:r>
                        <a:rPr lang="fr-FR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126113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Caisses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>
                          <a:solidFill>
                            <a:srgbClr val="008E4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>
                          <a:solidFill>
                            <a:srgbClr val="008E4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pPr algn="r" fontAlgn="ctr"/>
                      <a:r>
                        <a:rPr lang="fr-FR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126113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Intercalaire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>
                          <a:solidFill>
                            <a:srgbClr val="008E4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>
                          <a:solidFill>
                            <a:srgbClr val="028C12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pPr algn="r" fontAlgn="ctr"/>
                      <a:r>
                        <a:rPr lang="fr-FR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126113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Palette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>
                          <a:solidFill>
                            <a:srgbClr val="008E5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>
                          <a:solidFill>
                            <a:srgbClr val="008E4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pPr algn="r" fontAlgn="ctr"/>
                      <a:r>
                        <a:rPr lang="fr-FR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Rounded Rectangle 3"/>
          <p:cNvSpPr/>
          <p:nvPr/>
        </p:nvSpPr>
        <p:spPr>
          <a:xfrm>
            <a:off x="3859798" y="758910"/>
            <a:ext cx="1093788" cy="5778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fr-FR" sz="1400"/>
              <a:t>Impression  inventaire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52986" y="9750900"/>
            <a:ext cx="543527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 je voudrais plutôt reste dans cette configuration </a:t>
            </a:r>
          </a:p>
          <a:p>
            <a:r>
              <a:rPr lang="fr-FR" dirty="0" smtClean="0"/>
              <a:t> - impression en format portrait </a:t>
            </a:r>
          </a:p>
          <a:p>
            <a:r>
              <a:rPr lang="fr-FR" dirty="0" smtClean="0"/>
              <a:t> - Garder l’en tête </a:t>
            </a:r>
          </a:p>
          <a:p>
            <a:r>
              <a:rPr lang="fr-FR" dirty="0" smtClean="0"/>
              <a:t> - Que je n’ai pas a valider l’impression de chaque feuille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200469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686262"/>
              </p:ext>
            </p:extLst>
          </p:nvPr>
        </p:nvGraphicFramePr>
        <p:xfrm>
          <a:off x="98510" y="0"/>
          <a:ext cx="6663238" cy="2660277"/>
        </p:xfrm>
        <a:graphic>
          <a:graphicData uri="http://schemas.openxmlformats.org/drawingml/2006/table">
            <a:tbl>
              <a:tblPr/>
              <a:tblGrid>
                <a:gridCol w="547289"/>
                <a:gridCol w="547289"/>
                <a:gridCol w="538168"/>
                <a:gridCol w="465194"/>
                <a:gridCol w="401345"/>
                <a:gridCol w="401345"/>
                <a:gridCol w="239438"/>
                <a:gridCol w="239438"/>
                <a:gridCol w="273644"/>
                <a:gridCol w="264523"/>
                <a:gridCol w="212075"/>
                <a:gridCol w="212075"/>
                <a:gridCol w="212075"/>
                <a:gridCol w="212075"/>
                <a:gridCol w="291887"/>
                <a:gridCol w="291887"/>
                <a:gridCol w="291887"/>
                <a:gridCol w="291887"/>
                <a:gridCol w="291887"/>
                <a:gridCol w="218915"/>
                <a:gridCol w="218915"/>
              </a:tblGrid>
              <a:tr h="494364"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505" marR="6505" marT="650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05" marR="6505" marT="650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05" marR="6505" marT="650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05" marR="6505" marT="650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05" marR="6505" marT="650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05" marR="6505" marT="650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05" marR="6505" marT="650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05" marR="6505" marT="650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05" marR="6505" marT="650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05" marR="6505" marT="650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05" marR="6505" marT="650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05" marR="6505" marT="650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05" marR="6505" marT="650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05" marR="6505" marT="650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05" marR="6505" marT="650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05" marR="6505" marT="650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05" marR="6505" marT="650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05" marR="6505" marT="650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05" marR="6505" marT="650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05" marR="6505" marT="650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05" marR="6505" marT="650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7104">
                <a:tc>
                  <a:txBody>
                    <a:bodyPr/>
                    <a:lstStyle/>
                    <a:p>
                      <a:pPr algn="l" fontAlgn="ctr"/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5" marR="6505" marT="6505" marB="0" anchor="ctr">
                    <a:lnL>
                      <a:noFill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601</a:t>
                      </a:r>
                    </a:p>
                  </a:txBody>
                  <a:tcPr marL="6505" marR="6505" marT="6505" marB="0" anchor="ctr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505" marR="6505" marT="6505" marB="0" anchor="ctr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505" marR="6505" marT="65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505" marR="6505" marT="65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15"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505" marR="6505" marT="650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505" marR="6505" marT="650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4658">
                <a:tc rowSpan="7">
                  <a:txBody>
                    <a:bodyPr/>
                    <a:lstStyle/>
                    <a:p>
                      <a:pPr algn="l" fontAlgn="ctr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6 6 6 6</a:t>
                      </a:r>
                    </a:p>
                  </a:txBody>
                  <a:tcPr marL="6505" marR="6505" marT="65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PLAN</a:t>
                      </a:r>
                    </a:p>
                  </a:txBody>
                  <a:tcPr marL="6505" marR="6505" marT="650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CADENCE</a:t>
                      </a:r>
                    </a:p>
                  </a:txBody>
                  <a:tcPr marL="6505" marR="6505" marT="650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505" marR="6505" marT="650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LANIERES</a:t>
                      </a:r>
                    </a:p>
                  </a:txBody>
                  <a:tcPr marL="6505" marR="6505" marT="650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505" marR="6505" marT="650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durée de l'Item</a:t>
                      </a:r>
                    </a:p>
                  </a:txBody>
                  <a:tcPr marL="6505" marR="6505" marT="650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505" marR="6505" marT="650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 fontAlgn="b"/>
                      <a:r>
                        <a:rPr lang="fr-FR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505" marR="6505" marT="650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214658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505" marR="6505" marT="650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REF</a:t>
                      </a:r>
                    </a:p>
                  </a:txBody>
                  <a:tcPr marL="6505" marR="6505" marT="650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Qté/pal</a:t>
                      </a:r>
                    </a:p>
                  </a:txBody>
                  <a:tcPr marL="6505" marR="6505" marT="65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Bes/eq</a:t>
                      </a:r>
                    </a:p>
                  </a:txBody>
                  <a:tcPr marL="6505" marR="6505" marT="65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Bes/plan</a:t>
                      </a:r>
                    </a:p>
                  </a:txBody>
                  <a:tcPr marL="6505" marR="6505" marT="65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Quai</a:t>
                      </a:r>
                    </a:p>
                  </a:txBody>
                  <a:tcPr marL="6505" marR="6505" marT="65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zone </a:t>
                      </a:r>
                    </a:p>
                  </a:txBody>
                  <a:tcPr marL="6505" marR="6505" marT="65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nav</a:t>
                      </a:r>
                    </a:p>
                  </a:txBody>
                  <a:tcPr marL="6505" marR="6505" marT="65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</a:t>
                      </a:r>
                    </a:p>
                  </a:txBody>
                  <a:tcPr marL="6505" marR="6505" marT="65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FM</a:t>
                      </a:r>
                    </a:p>
                  </a:txBody>
                  <a:tcPr marL="6505" marR="6505" marT="65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r" fontAlgn="ctr"/>
                      <a:r>
                        <a:rPr lang="fr-FR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505" marR="6505" marT="65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182134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Wrapper</a:t>
                      </a:r>
                    </a:p>
                  </a:txBody>
                  <a:tcPr marL="6505" marR="6505" marT="650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505" marR="6505" marT="65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>
                          <a:solidFill>
                            <a:srgbClr val="008E4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505" marR="6505" marT="65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505" marR="6505" marT="65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>
                          <a:solidFill>
                            <a:srgbClr val="008E4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505" marR="6505" marT="65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505" marR="6505" marT="65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505" marR="6505" marT="65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505" marR="6505" marT="65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505" marR="6505" marT="65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505" marR="6505" marT="6505" marB="0" anchor="b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505" marR="6505" marT="65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505" marR="6505" marT="65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505" marR="6505" marT="65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pPr algn="r" fontAlgn="ctr"/>
                      <a:r>
                        <a:rPr lang="fr-FR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505" marR="6505" marT="65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214658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Etuis/Boites</a:t>
                      </a:r>
                    </a:p>
                  </a:txBody>
                  <a:tcPr marL="6505" marR="6505" marT="650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505" marR="6505" marT="65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>
                          <a:solidFill>
                            <a:srgbClr val="008E4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505" marR="6505" marT="65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505" marR="6505" marT="65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>
                          <a:solidFill>
                            <a:srgbClr val="008E4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505" marR="6505" marT="65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505" marR="6505" marT="65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505" marR="6505" marT="65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505" marR="6505" marT="65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505" marR="6505" marT="65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505" marR="6505" marT="6505" marB="0" anchor="b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505" marR="6505" marT="65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505" marR="6505" marT="65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505" marR="6505" marT="65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pPr algn="r" fontAlgn="ctr"/>
                      <a:r>
                        <a:rPr lang="fr-FR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505" marR="6505" marT="65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182134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Caisses</a:t>
                      </a:r>
                    </a:p>
                  </a:txBody>
                  <a:tcPr marL="6505" marR="6505" marT="650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505" marR="6505" marT="65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>
                          <a:solidFill>
                            <a:srgbClr val="008E4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505" marR="6505" marT="65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505" marR="6505" marT="65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>
                          <a:solidFill>
                            <a:srgbClr val="008E4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505" marR="6505" marT="65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505" marR="6505" marT="65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505" marR="6505" marT="65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505" marR="6505" marT="65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505" marR="6505" marT="65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505" marR="6505" marT="6505" marB="0" anchor="b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505" marR="6505" marT="65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505" marR="6505" marT="65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505" marR="6505" marT="65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pPr algn="r" fontAlgn="ctr"/>
                      <a:r>
                        <a:rPr lang="fr-FR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505" marR="6505" marT="65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182134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Intercalaire</a:t>
                      </a:r>
                    </a:p>
                  </a:txBody>
                  <a:tcPr marL="6505" marR="6505" marT="650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505" marR="6505" marT="65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>
                          <a:solidFill>
                            <a:srgbClr val="008E4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505" marR="6505" marT="65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505" marR="6505" marT="65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>
                          <a:solidFill>
                            <a:srgbClr val="028C12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505" marR="6505" marT="65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505" marR="6505" marT="65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505" marR="6505" marT="65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505" marR="6505" marT="65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505" marR="6505" marT="65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505" marR="6505" marT="6505" marB="0" anchor="b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505" marR="6505" marT="65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505" marR="6505" marT="65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505" marR="6505" marT="65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pPr algn="r" fontAlgn="ctr"/>
                      <a:r>
                        <a:rPr lang="fr-FR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505" marR="6505" marT="65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182134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Palette</a:t>
                      </a:r>
                    </a:p>
                  </a:txBody>
                  <a:tcPr marL="6505" marR="6505" marT="650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505" marR="6505" marT="65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>
                          <a:solidFill>
                            <a:srgbClr val="008E5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505" marR="6505" marT="65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505" marR="6505" marT="65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>
                          <a:solidFill>
                            <a:srgbClr val="008E4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505" marR="6505" marT="65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505" marR="6505" marT="65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505" marR="6505" marT="65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505" marR="6505" marT="65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505" marR="6505" marT="65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505" marR="6505" marT="6505" marB="0" anchor="b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505" marR="6505" marT="65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505" marR="6505" marT="65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505" marR="6505" marT="65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pPr algn="r" fontAlgn="ctr"/>
                      <a:r>
                        <a:rPr lang="fr-FR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505" marR="6505" marT="65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256289">
                <a:tc>
                  <a:txBody>
                    <a:bodyPr/>
                    <a:lstStyle/>
                    <a:p>
                      <a:pPr algn="l" fontAlgn="ctr"/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05" marR="6505" marT="650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5" marR="6505" marT="650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5" marR="6505" marT="650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5" marR="6505" marT="650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5" marR="6505" marT="650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5" marR="6505" marT="650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5" marR="6505" marT="650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5" marR="6505" marT="650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5" marR="6505" marT="650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5" marR="6505" marT="650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5" marR="6505" marT="650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5" marR="6505" marT="650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5" marR="6505" marT="650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5" marR="6505" marT="650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5" marR="6505" marT="650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5" marR="6505" marT="650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5" marR="6505" marT="650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5" marR="6505" marT="650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5" marR="6505" marT="650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5" marR="6505" marT="650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5" marR="6505" marT="650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56289">
                <a:tc>
                  <a:txBody>
                    <a:bodyPr/>
                    <a:lstStyle/>
                    <a:p>
                      <a:pPr algn="l" fontAlgn="ctr"/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05" marR="6505" marT="65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0">
                  <a:txBody>
                    <a:bodyPr/>
                    <a:lstStyle/>
                    <a:p>
                      <a:pPr algn="ctr" fontAlgn="ctr"/>
                      <a:endParaRPr lang="fr-FR" sz="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05" marR="6505" marT="65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33988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5989361"/>
              </p:ext>
            </p:extLst>
          </p:nvPr>
        </p:nvGraphicFramePr>
        <p:xfrm>
          <a:off x="0" y="0"/>
          <a:ext cx="6858005" cy="5351611"/>
        </p:xfrm>
        <a:graphic>
          <a:graphicData uri="http://schemas.openxmlformats.org/drawingml/2006/table">
            <a:tbl>
              <a:tblPr/>
              <a:tblGrid>
                <a:gridCol w="563286"/>
                <a:gridCol w="563286"/>
                <a:gridCol w="44533"/>
                <a:gridCol w="509365"/>
                <a:gridCol w="478792"/>
                <a:gridCol w="413076"/>
                <a:gridCol w="413076"/>
                <a:gridCol w="246437"/>
                <a:gridCol w="246437"/>
                <a:gridCol w="281643"/>
                <a:gridCol w="272255"/>
                <a:gridCol w="218274"/>
                <a:gridCol w="218274"/>
                <a:gridCol w="218274"/>
                <a:gridCol w="218274"/>
                <a:gridCol w="300419"/>
                <a:gridCol w="300419"/>
                <a:gridCol w="300419"/>
                <a:gridCol w="300419"/>
                <a:gridCol w="300419"/>
                <a:gridCol w="225314"/>
                <a:gridCol w="225314"/>
              </a:tblGrid>
              <a:tr h="494364"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505" marR="6505" marT="650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05" marR="6505" marT="650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05" marR="6505" marT="650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05" marR="6505" marT="650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5" marR="6505" marT="650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05" marR="6505" marT="650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05" marR="6505" marT="650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05" marR="6505" marT="650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05" marR="6505" marT="650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05" marR="6505" marT="650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05" marR="6505" marT="650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05" marR="6505" marT="650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05" marR="6505" marT="650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05" marR="6505" marT="650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05" marR="6505" marT="650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05" marR="6505" marT="650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05" marR="6505" marT="650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05" marR="6505" marT="650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05" marR="6505" marT="650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05" marR="6505" marT="650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05" marR="6505" marT="650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05" marR="6505" marT="650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7104">
                <a:tc>
                  <a:txBody>
                    <a:bodyPr/>
                    <a:lstStyle/>
                    <a:p>
                      <a:pPr algn="l" fontAlgn="ctr"/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5" marR="6505" marT="6505" marB="0" anchor="ctr">
                    <a:lnL>
                      <a:noFill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301</a:t>
                      </a:r>
                    </a:p>
                  </a:txBody>
                  <a:tcPr marL="6505" marR="6505" marT="6505" marB="0" anchor="ctr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505" marR="6505" marT="6505" marB="0" anchor="ctr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505" marR="6505" marT="65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fr-FR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05" marR="6505" marT="65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505" marR="6505" marT="65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15"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505" marR="6505" marT="650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505" marR="6505" marT="650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4658">
                <a:tc rowSpan="7">
                  <a:txBody>
                    <a:bodyPr/>
                    <a:lstStyle/>
                    <a:p>
                      <a:pPr algn="l" fontAlgn="ctr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3  3  3  3 </a:t>
                      </a:r>
                    </a:p>
                  </a:txBody>
                  <a:tcPr marL="6505" marR="6505" marT="65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PLAN</a:t>
                      </a:r>
                    </a:p>
                  </a:txBody>
                  <a:tcPr marL="6505" marR="6505" marT="650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CADENCE</a:t>
                      </a:r>
                    </a:p>
                  </a:txBody>
                  <a:tcPr marL="6505" marR="6505" marT="650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505" marR="6505" marT="650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fr-FR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05" marR="6505" marT="650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LANIERES</a:t>
                      </a:r>
                    </a:p>
                  </a:txBody>
                  <a:tcPr marL="6505" marR="6505" marT="650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505" marR="6505" marT="650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durée de l'Item</a:t>
                      </a:r>
                    </a:p>
                  </a:txBody>
                  <a:tcPr marL="6505" marR="6505" marT="650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505" marR="6505" marT="650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 fontAlgn="b"/>
                      <a:r>
                        <a:rPr lang="fr-FR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505" marR="6505" marT="650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214658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505" marR="6505" marT="650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REF</a:t>
                      </a:r>
                    </a:p>
                  </a:txBody>
                  <a:tcPr marL="6505" marR="6505" marT="650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fr-FR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Qté/pal</a:t>
                      </a:r>
                    </a:p>
                  </a:txBody>
                  <a:tcPr marL="6505" marR="6505" marT="65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fr-FR" sz="7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05" marR="6505" marT="65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Bes/eq</a:t>
                      </a:r>
                    </a:p>
                  </a:txBody>
                  <a:tcPr marL="6505" marR="6505" marT="65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Bes/plan</a:t>
                      </a:r>
                    </a:p>
                  </a:txBody>
                  <a:tcPr marL="6505" marR="6505" marT="65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Quai</a:t>
                      </a:r>
                    </a:p>
                  </a:txBody>
                  <a:tcPr marL="6505" marR="6505" marT="65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zone </a:t>
                      </a:r>
                    </a:p>
                  </a:txBody>
                  <a:tcPr marL="6505" marR="6505" marT="65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nav</a:t>
                      </a:r>
                    </a:p>
                  </a:txBody>
                  <a:tcPr marL="6505" marR="6505" marT="65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</a:t>
                      </a:r>
                    </a:p>
                  </a:txBody>
                  <a:tcPr marL="6505" marR="6505" marT="65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FM</a:t>
                      </a:r>
                    </a:p>
                  </a:txBody>
                  <a:tcPr marL="6505" marR="6505" marT="65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r" fontAlgn="ctr"/>
                      <a:r>
                        <a:rPr lang="fr-FR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505" marR="6505" marT="65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182134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Wrapper</a:t>
                      </a:r>
                    </a:p>
                  </a:txBody>
                  <a:tcPr marL="6505" marR="6505" marT="650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505" marR="6505" marT="65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>
                          <a:solidFill>
                            <a:srgbClr val="008E4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505" marR="6505" marT="65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fr-FR" sz="900" b="1" i="0" u="none" strike="noStrike">
                        <a:solidFill>
                          <a:srgbClr val="008E4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05" marR="6505" marT="65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505" marR="6505" marT="65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>
                          <a:solidFill>
                            <a:srgbClr val="008E4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505" marR="6505" marT="65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505" marR="6505" marT="65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505" marR="6505" marT="65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505" marR="6505" marT="65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505" marR="6505" marT="65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505" marR="6505" marT="6505" marB="0" anchor="b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505" marR="6505" marT="65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505" marR="6505" marT="65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505" marR="6505" marT="65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pPr algn="r" fontAlgn="ctr"/>
                      <a:r>
                        <a:rPr lang="fr-FR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505" marR="6505" marT="65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214658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Etuis/Boites</a:t>
                      </a:r>
                    </a:p>
                  </a:txBody>
                  <a:tcPr marL="6505" marR="6505" marT="650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505" marR="6505" marT="65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>
                          <a:solidFill>
                            <a:srgbClr val="008E4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505" marR="6505" marT="65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fr-FR" sz="900" b="1" i="0" u="none" strike="noStrike">
                        <a:solidFill>
                          <a:srgbClr val="008E4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05" marR="6505" marT="65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505" marR="6505" marT="65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>
                          <a:solidFill>
                            <a:srgbClr val="008E4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505" marR="6505" marT="65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505" marR="6505" marT="65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505" marR="6505" marT="65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505" marR="6505" marT="65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505" marR="6505" marT="65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505" marR="6505" marT="6505" marB="0" anchor="b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505" marR="6505" marT="65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505" marR="6505" marT="65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505" marR="6505" marT="65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pPr algn="r" fontAlgn="ctr"/>
                      <a:r>
                        <a:rPr lang="fr-FR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505" marR="6505" marT="65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182134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Caisses</a:t>
                      </a:r>
                    </a:p>
                  </a:txBody>
                  <a:tcPr marL="6505" marR="6505" marT="650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505" marR="6505" marT="65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>
                          <a:solidFill>
                            <a:srgbClr val="008E4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505" marR="6505" marT="65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fr-FR" sz="900" b="1" i="0" u="none" strike="noStrike">
                        <a:solidFill>
                          <a:srgbClr val="008E4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05" marR="6505" marT="65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505" marR="6505" marT="65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>
                          <a:solidFill>
                            <a:srgbClr val="008E4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505" marR="6505" marT="65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505" marR="6505" marT="65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505" marR="6505" marT="65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505" marR="6505" marT="65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505" marR="6505" marT="65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505" marR="6505" marT="6505" marB="0" anchor="b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505" marR="6505" marT="65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505" marR="6505" marT="65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505" marR="6505" marT="65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pPr algn="r" fontAlgn="ctr"/>
                      <a:r>
                        <a:rPr lang="fr-FR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505" marR="6505" marT="65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182134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Intercalaire</a:t>
                      </a:r>
                    </a:p>
                  </a:txBody>
                  <a:tcPr marL="6505" marR="6505" marT="650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505" marR="6505" marT="65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>
                          <a:solidFill>
                            <a:srgbClr val="008E4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505" marR="6505" marT="65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fr-FR" sz="900" b="1" i="0" u="none" strike="noStrike">
                        <a:solidFill>
                          <a:srgbClr val="008E4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05" marR="6505" marT="65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505" marR="6505" marT="65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>
                          <a:solidFill>
                            <a:srgbClr val="028C12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505" marR="6505" marT="65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505" marR="6505" marT="65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505" marR="6505" marT="65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505" marR="6505" marT="65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505" marR="6505" marT="65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505" marR="6505" marT="6505" marB="0" anchor="b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505" marR="6505" marT="65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505" marR="6505" marT="65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505" marR="6505" marT="65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pPr algn="r" fontAlgn="ctr"/>
                      <a:r>
                        <a:rPr lang="fr-FR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505" marR="6505" marT="65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182134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Palette</a:t>
                      </a:r>
                    </a:p>
                  </a:txBody>
                  <a:tcPr marL="6505" marR="6505" marT="650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505" marR="6505" marT="65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>
                          <a:solidFill>
                            <a:srgbClr val="008E5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505" marR="6505" marT="65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fr-FR" sz="900" b="1" i="0" u="none" strike="noStrike">
                        <a:solidFill>
                          <a:srgbClr val="008E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05" marR="6505" marT="65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505" marR="6505" marT="65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>
                          <a:solidFill>
                            <a:srgbClr val="008E4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505" marR="6505" marT="65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505" marR="6505" marT="65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505" marR="6505" marT="65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505" marR="6505" marT="65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505" marR="6505" marT="65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505" marR="6505" marT="6505" marB="0" anchor="b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505" marR="6505" marT="65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505" marR="6505" marT="65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505" marR="6505" marT="65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pPr algn="r" fontAlgn="ctr"/>
                      <a:r>
                        <a:rPr lang="fr-FR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505" marR="6505" marT="65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256289">
                <a:tc>
                  <a:txBody>
                    <a:bodyPr/>
                    <a:lstStyle/>
                    <a:p>
                      <a:pPr algn="l" fontAlgn="ctr"/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05" marR="6505" marT="650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5" marR="6505" marT="650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5" marR="6505" marT="650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endParaRPr lang="fr-FR"/>
                    </a:p>
                  </a:txBody>
                  <a:tcPr marL="6505" marR="6505" marT="650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5" marR="6505" marT="650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5" marR="6505" marT="650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5" marR="6505" marT="650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5" marR="6505" marT="650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5" marR="6505" marT="650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5" marR="6505" marT="650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5" marR="6505" marT="650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5" marR="6505" marT="650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5" marR="6505" marT="650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5" marR="6505" marT="650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5" marR="6505" marT="650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5" marR="6505" marT="650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5" marR="6505" marT="650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5" marR="6505" marT="650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5" marR="6505" marT="650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5" marR="6505" marT="650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5" marR="6505" marT="650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5" marR="6505" marT="650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56289">
                <a:tc>
                  <a:txBody>
                    <a:bodyPr/>
                    <a:lstStyle/>
                    <a:p>
                      <a:pPr algn="l" fontAlgn="ctr"/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05" marR="6505" marT="65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1">
                  <a:txBody>
                    <a:bodyPr/>
                    <a:lstStyle/>
                    <a:p>
                      <a:pPr algn="ctr" fontAlgn="ctr"/>
                      <a:r>
                        <a:rPr lang="fr-FR" sz="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6505" marR="6505" marT="65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256289">
                <a:tc>
                  <a:txBody>
                    <a:bodyPr/>
                    <a:lstStyle/>
                    <a:p>
                      <a:pPr algn="l" fontAlgn="ctr"/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05" marR="6505" marT="65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5" marR="6505" marT="65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5" marR="6505" marT="65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5" marR="6505" marT="65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5" marR="6505" marT="65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5" marR="6505" marT="65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5" marR="6505" marT="65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5" marR="6505" marT="65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5" marR="6505" marT="65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5" marR="6505" marT="65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5" marR="6505" marT="65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5" marR="6505" marT="65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5" marR="6505" marT="65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5" marR="6505" marT="65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5" marR="6505" marT="65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5" marR="6505" marT="65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5" marR="6505" marT="65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5" marR="6505" marT="65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5" marR="6505" marT="65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5" marR="6505" marT="65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5" marR="6505" marT="65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7104">
                <a:tc>
                  <a:txBody>
                    <a:bodyPr/>
                    <a:lstStyle/>
                    <a:p>
                      <a:pPr algn="l" fontAlgn="ctr"/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5" marR="6505" marT="6505" marB="0" anchor="ctr">
                    <a:lnL>
                      <a:noFill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401</a:t>
                      </a:r>
                    </a:p>
                  </a:txBody>
                  <a:tcPr marL="6505" marR="6505" marT="6505" marB="0" anchor="ctr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505" marR="6505" marT="6505" marB="0" anchor="ctr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505" marR="6505" marT="65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505" marR="6505" marT="65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15"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505" marR="6505" marT="650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505" marR="6505" marT="650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4658">
                <a:tc rowSpan="7">
                  <a:txBody>
                    <a:bodyPr/>
                    <a:lstStyle/>
                    <a:p>
                      <a:pPr algn="l" fontAlgn="ctr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4 4 4 4</a:t>
                      </a:r>
                    </a:p>
                  </a:txBody>
                  <a:tcPr marL="6505" marR="6505" marT="65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PLAN</a:t>
                      </a:r>
                    </a:p>
                  </a:txBody>
                  <a:tcPr marL="6505" marR="6505" marT="650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CADENCE</a:t>
                      </a:r>
                    </a:p>
                  </a:txBody>
                  <a:tcPr marL="6505" marR="6505" marT="650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505" marR="6505" marT="650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LANIERES</a:t>
                      </a:r>
                    </a:p>
                  </a:txBody>
                  <a:tcPr marL="6505" marR="6505" marT="650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505" marR="6505" marT="650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durée de l'Item</a:t>
                      </a:r>
                    </a:p>
                  </a:txBody>
                  <a:tcPr marL="6505" marR="6505" marT="650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505" marR="6505" marT="650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 fontAlgn="b"/>
                      <a:r>
                        <a:rPr lang="fr-FR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505" marR="6505" marT="650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214658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505" marR="6505" marT="650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REF</a:t>
                      </a:r>
                    </a:p>
                  </a:txBody>
                  <a:tcPr marL="6505" marR="6505" marT="650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Qté/pal</a:t>
                      </a:r>
                    </a:p>
                  </a:txBody>
                  <a:tcPr marL="6505" marR="6505" marT="65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Bes/eq</a:t>
                      </a:r>
                    </a:p>
                  </a:txBody>
                  <a:tcPr marL="6505" marR="6505" marT="65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Bes/plan</a:t>
                      </a:r>
                    </a:p>
                  </a:txBody>
                  <a:tcPr marL="6505" marR="6505" marT="65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Quai</a:t>
                      </a:r>
                    </a:p>
                  </a:txBody>
                  <a:tcPr marL="6505" marR="6505" marT="65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zone </a:t>
                      </a:r>
                    </a:p>
                  </a:txBody>
                  <a:tcPr marL="6505" marR="6505" marT="65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nav</a:t>
                      </a:r>
                    </a:p>
                  </a:txBody>
                  <a:tcPr marL="6505" marR="6505" marT="65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</a:t>
                      </a:r>
                    </a:p>
                  </a:txBody>
                  <a:tcPr marL="6505" marR="6505" marT="65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FM</a:t>
                      </a:r>
                    </a:p>
                  </a:txBody>
                  <a:tcPr marL="6505" marR="6505" marT="65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r" fontAlgn="ctr"/>
                      <a:r>
                        <a:rPr lang="fr-FR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505" marR="6505" marT="65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182134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Wrapper</a:t>
                      </a:r>
                    </a:p>
                  </a:txBody>
                  <a:tcPr marL="6505" marR="6505" marT="650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505" marR="6505" marT="65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>
                          <a:solidFill>
                            <a:srgbClr val="008E4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505" marR="6505" marT="65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505" marR="6505" marT="65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>
                          <a:solidFill>
                            <a:srgbClr val="008E4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505" marR="6505" marT="65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505" marR="6505" marT="65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505" marR="6505" marT="65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505" marR="6505" marT="65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505" marR="6505" marT="65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505" marR="6505" marT="6505" marB="0" anchor="b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505" marR="6505" marT="65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505" marR="6505" marT="65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505" marR="6505" marT="65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pPr algn="r" fontAlgn="ctr"/>
                      <a:r>
                        <a:rPr lang="fr-FR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505" marR="6505" marT="65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214658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Etuis/Boites</a:t>
                      </a:r>
                    </a:p>
                  </a:txBody>
                  <a:tcPr marL="6505" marR="6505" marT="650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505" marR="6505" marT="65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>
                          <a:solidFill>
                            <a:srgbClr val="008E4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505" marR="6505" marT="65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505" marR="6505" marT="65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>
                          <a:solidFill>
                            <a:srgbClr val="008E4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505" marR="6505" marT="65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505" marR="6505" marT="65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505" marR="6505" marT="65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505" marR="6505" marT="65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505" marR="6505" marT="65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505" marR="6505" marT="6505" marB="0" anchor="b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505" marR="6505" marT="65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505" marR="6505" marT="65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505" marR="6505" marT="65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pPr algn="r" fontAlgn="ctr"/>
                      <a:r>
                        <a:rPr lang="fr-FR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505" marR="6505" marT="65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182134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Caisses</a:t>
                      </a:r>
                    </a:p>
                  </a:txBody>
                  <a:tcPr marL="6505" marR="6505" marT="650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505" marR="6505" marT="65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>
                          <a:solidFill>
                            <a:srgbClr val="008E4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505" marR="6505" marT="65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505" marR="6505" marT="65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>
                          <a:solidFill>
                            <a:srgbClr val="008E4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505" marR="6505" marT="65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505" marR="6505" marT="65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505" marR="6505" marT="65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505" marR="6505" marT="65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505" marR="6505" marT="65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505" marR="6505" marT="6505" marB="0" anchor="b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505" marR="6505" marT="65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505" marR="6505" marT="65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505" marR="6505" marT="65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pPr algn="r" fontAlgn="ctr"/>
                      <a:r>
                        <a:rPr lang="fr-FR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505" marR="6505" marT="65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182134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Intercalaire</a:t>
                      </a:r>
                    </a:p>
                  </a:txBody>
                  <a:tcPr marL="6505" marR="6505" marT="650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505" marR="6505" marT="65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>
                          <a:solidFill>
                            <a:srgbClr val="008E4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505" marR="6505" marT="65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505" marR="6505" marT="65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>
                          <a:solidFill>
                            <a:srgbClr val="028C12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505" marR="6505" marT="65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505" marR="6505" marT="65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505" marR="6505" marT="65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505" marR="6505" marT="65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505" marR="6505" marT="65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505" marR="6505" marT="6505" marB="0" anchor="b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505" marR="6505" marT="65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505" marR="6505" marT="65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505" marR="6505" marT="65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pPr algn="r" fontAlgn="ctr"/>
                      <a:r>
                        <a:rPr lang="fr-FR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505" marR="6505" marT="65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182134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Palette</a:t>
                      </a:r>
                    </a:p>
                  </a:txBody>
                  <a:tcPr marL="6505" marR="6505" marT="650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505" marR="6505" marT="65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>
                          <a:solidFill>
                            <a:srgbClr val="008E5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505" marR="6505" marT="65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505" marR="6505" marT="65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>
                          <a:solidFill>
                            <a:srgbClr val="008E4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505" marR="6505" marT="65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505" marR="6505" marT="65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505" marR="6505" marT="65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505" marR="6505" marT="65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505" marR="6505" marT="65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505" marR="6505" marT="6505" marB="0" anchor="b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505" marR="6505" marT="65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505" marR="6505" marT="65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505" marR="6505" marT="65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pPr algn="r" fontAlgn="ctr"/>
                      <a:r>
                        <a:rPr lang="fr-FR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505" marR="6505" marT="65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5230544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191</Words>
  <Application>Microsoft Office PowerPoint</Application>
  <PresentationFormat>Grand écran</PresentationFormat>
  <Paragraphs>657</Paragraphs>
  <Slides>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Thème Office</vt:lpstr>
      <vt:lpstr>Présentation PowerPoint</vt:lpstr>
      <vt:lpstr>Présentation PowerPoint</vt:lpstr>
      <vt:lpstr>Présentation PowerPoint</vt:lpstr>
    </vt:vector>
  </TitlesOfParts>
  <Company>Grizli777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Client</dc:creator>
  <cp:lastModifiedBy>Client</cp:lastModifiedBy>
  <cp:revision>1</cp:revision>
  <dcterms:created xsi:type="dcterms:W3CDTF">2017-02-05T08:50:48Z</dcterms:created>
  <dcterms:modified xsi:type="dcterms:W3CDTF">2017-02-05T08:59:22Z</dcterms:modified>
</cp:coreProperties>
</file>