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70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21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86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33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18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94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73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83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28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6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01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D2F6D-733B-4DD7-BA4A-42F0669827EC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17B97-1A8A-4E17-B308-76B2C098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95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5066072" cy="1127783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Dossier de candidature</a:t>
            </a:r>
            <a:endParaRPr lang="fr-FR" dirty="0"/>
          </a:p>
        </p:txBody>
      </p:sp>
      <p:pic>
        <p:nvPicPr>
          <p:cNvPr id="1026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8731065" cy="235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" y="5445224"/>
            <a:ext cx="9137862" cy="1400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17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b="1" dirty="0">
                <a:solidFill>
                  <a:srgbClr val="F27F2E"/>
                </a:solidFill>
              </a:rPr>
              <a:t>Présentation du projet, de l’entreprise, du </a:t>
            </a:r>
            <a:r>
              <a:rPr lang="fr-FR" sz="2800" b="1" dirty="0" smtClean="0">
                <a:solidFill>
                  <a:srgbClr val="F27F2E"/>
                </a:solidFill>
              </a:rPr>
              <a:t>laboratoire</a:t>
            </a:r>
            <a:endParaRPr lang="fr-FR" dirty="0" smtClean="0">
              <a:solidFill>
                <a:srgbClr val="F27F2E"/>
              </a:solidFill>
            </a:endParaRPr>
          </a:p>
          <a:p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Nom</a:t>
            </a:r>
            <a:r>
              <a:rPr lang="fr-FR" dirty="0"/>
              <a:t> 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Adresse 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Statut juridique 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Date de création 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Capital / Besoins </a:t>
            </a:r>
            <a:r>
              <a:rPr lang="fr-FR" dirty="0" smtClean="0"/>
              <a:t>financiers </a:t>
            </a:r>
            <a:r>
              <a:rPr lang="fr-FR" dirty="0"/>
              <a:t>: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21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800" b="1" dirty="0">
                <a:solidFill>
                  <a:srgbClr val="F27F2E"/>
                </a:solidFill>
              </a:rPr>
              <a:t>Présentation du ou des porteur de projet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dirty="0" smtClean="0"/>
              <a:t>Nom </a:t>
            </a:r>
            <a:r>
              <a:rPr lang="fr-FR" dirty="0"/>
              <a:t>et prénom: </a:t>
            </a:r>
          </a:p>
          <a:p>
            <a:r>
              <a:rPr lang="fr-FR" dirty="0"/>
              <a:t>Fonction :</a:t>
            </a:r>
          </a:p>
          <a:p>
            <a:r>
              <a:rPr lang="fr-FR" dirty="0"/>
              <a:t>Parcours :</a:t>
            </a:r>
          </a:p>
          <a:p>
            <a:r>
              <a:rPr lang="fr-FR" dirty="0"/>
              <a:t>Téléphone : </a:t>
            </a:r>
          </a:p>
          <a:p>
            <a:r>
              <a:rPr lang="fr-FR" dirty="0"/>
              <a:t>Mail :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52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sz="3600" b="1" dirty="0">
                <a:solidFill>
                  <a:srgbClr val="F27F2E"/>
                </a:solidFill>
              </a:rPr>
              <a:t>Présentation du projet</a:t>
            </a:r>
          </a:p>
          <a:p>
            <a:pPr marL="0" indent="0">
              <a:buNone/>
            </a:pPr>
            <a:r>
              <a:rPr lang="fr-FR" dirty="0" smtClean="0"/>
              <a:t>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.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……………………………………………..………………………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89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rgbClr val="F27F2E"/>
                </a:solidFill>
              </a:rPr>
              <a:t>Marchés et concurrents</a:t>
            </a:r>
            <a:endParaRPr lang="fr-FR" dirty="0">
              <a:solidFill>
                <a:srgbClr val="F27F2E"/>
              </a:solidFill>
            </a:endParaRPr>
          </a:p>
          <a:p>
            <a:pPr marL="0" indent="0">
              <a:buNone/>
            </a:pPr>
            <a:r>
              <a:rPr lang="fr-FR" dirty="0" smtClean="0"/>
              <a:t>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.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……………………………………………..………………………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75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rgbClr val="F27F2E"/>
                </a:solidFill>
              </a:rPr>
              <a:t>Stratégie de développement</a:t>
            </a:r>
            <a:endParaRPr lang="fr-FR" dirty="0">
              <a:solidFill>
                <a:srgbClr val="F27F2E"/>
              </a:solidFill>
            </a:endParaRPr>
          </a:p>
          <a:p>
            <a:pPr marL="0" indent="0">
              <a:buNone/>
            </a:pPr>
            <a:r>
              <a:rPr lang="fr-FR" dirty="0" smtClean="0"/>
              <a:t>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.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……………………………………………..………………………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02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rgbClr val="F27F2E"/>
                </a:solidFill>
              </a:rPr>
              <a:t>Besoins non pourvus / Problématiques </a:t>
            </a:r>
            <a:r>
              <a:rPr lang="fr-FR" b="1" dirty="0" smtClean="0">
                <a:solidFill>
                  <a:srgbClr val="F27F2E"/>
                </a:solidFill>
              </a:rPr>
              <a:t>rencontrées</a:t>
            </a:r>
            <a:endParaRPr lang="fr-FR" dirty="0">
              <a:solidFill>
                <a:srgbClr val="F27F2E"/>
              </a:solidFill>
            </a:endParaRPr>
          </a:p>
          <a:p>
            <a:pPr marL="0" indent="0">
              <a:buNone/>
            </a:pPr>
            <a:r>
              <a:rPr lang="fr-FR" dirty="0" smtClean="0"/>
              <a:t>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.…………………………………………….………………………………………………………………….………………………………………………………………….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……………………………………………..………………………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20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Pour plus de renseignements et/ou pour transmettre votre candidature : 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07.68.41.27.44</a:t>
            </a:r>
          </a:p>
          <a:p>
            <a:pPr marL="0" indent="0" algn="ctr">
              <a:buNone/>
            </a:pPr>
            <a:r>
              <a:rPr lang="fr-FR" dirty="0"/>
              <a:t>c</a:t>
            </a:r>
            <a:r>
              <a:rPr lang="fr-FR" dirty="0" smtClean="0"/>
              <a:t>ampusurbain.seineamont@gmail.com</a:t>
            </a:r>
            <a:endParaRPr lang="fr-FR" dirty="0"/>
          </a:p>
        </p:txBody>
      </p:sp>
      <p:pic>
        <p:nvPicPr>
          <p:cNvPr id="2050" name="Picture 2" descr="D:\Pépite\CréaFilières\Logo imPULS'heure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224"/>
            <a:ext cx="4338588" cy="11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46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56</Words>
  <Application>Microsoft Office PowerPoint</Application>
  <PresentationFormat>Affichage à l'écran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Dossier de candidature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de candidature</dc:title>
  <dc:creator>Cacouault</dc:creator>
  <cp:lastModifiedBy>Cacouault</cp:lastModifiedBy>
  <cp:revision>4</cp:revision>
  <dcterms:created xsi:type="dcterms:W3CDTF">2016-09-08T15:49:46Z</dcterms:created>
  <dcterms:modified xsi:type="dcterms:W3CDTF">2016-09-08T16:23:32Z</dcterms:modified>
</cp:coreProperties>
</file>