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5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3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2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26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15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06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99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00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63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6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7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81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8D88-D165-45EB-B2E5-C78F2D2EB85C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A61C6-9080-4D67-A69F-531B0D573A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61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vi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8311" y="629356"/>
            <a:ext cx="609600" cy="609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6088" y="304800"/>
            <a:ext cx="1873956" cy="164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Ceci étant la vidéo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4133" y="2291644"/>
            <a:ext cx="11514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 smtClean="0"/>
              <a:t>Insérer le fichier son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Insérer la vidéo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Sélectionner l'icône du son (petit haut-parleur)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Dans </a:t>
            </a:r>
            <a:r>
              <a:rPr lang="fr-FR" b="1" dirty="0" smtClean="0"/>
              <a:t>l'onglet animation</a:t>
            </a:r>
            <a:r>
              <a:rPr lang="fr-FR" dirty="0" smtClean="0"/>
              <a:t>, </a:t>
            </a:r>
            <a:r>
              <a:rPr lang="fr-FR" b="1" dirty="0" smtClean="0"/>
              <a:t>Ajouter une animation</a:t>
            </a:r>
            <a:r>
              <a:rPr lang="fr-FR" dirty="0" smtClean="0"/>
              <a:t>, cliquer sur </a:t>
            </a:r>
            <a:r>
              <a:rPr lang="fr-FR" dirty="0" smtClean="0"/>
              <a:t>le carré </a:t>
            </a:r>
            <a:r>
              <a:rPr lang="fr-FR" dirty="0" smtClean="0"/>
              <a:t>bleu </a:t>
            </a:r>
            <a:r>
              <a:rPr lang="fr-FR" b="1" dirty="0" smtClean="0"/>
              <a:t>Arrêter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Dans le </a:t>
            </a:r>
            <a:r>
              <a:rPr lang="fr-FR" b="1" dirty="0" smtClean="0"/>
              <a:t>volet Animation </a:t>
            </a:r>
            <a:r>
              <a:rPr lang="fr-FR" dirty="0" smtClean="0"/>
              <a:t>(bord droit de l'écran), </a:t>
            </a:r>
            <a:r>
              <a:rPr lang="fr-FR" b="1" dirty="0" smtClean="0"/>
              <a:t>double-cliquer sur le nom du fichier son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Dans la fenêtre des </a:t>
            </a:r>
            <a:r>
              <a:rPr lang="fr-FR" b="1" dirty="0" smtClean="0"/>
              <a:t>options d'animation, </a:t>
            </a:r>
            <a:r>
              <a:rPr lang="fr-FR" dirty="0" smtClean="0"/>
              <a:t>onglet</a:t>
            </a:r>
            <a:r>
              <a:rPr lang="fr-FR" b="1" dirty="0" smtClean="0"/>
              <a:t> Minutage, </a:t>
            </a:r>
            <a:r>
              <a:rPr lang="fr-FR" dirty="0" smtClean="0"/>
              <a:t>en bas</a:t>
            </a:r>
            <a:r>
              <a:rPr lang="fr-FR" b="1" dirty="0" smtClean="0"/>
              <a:t>, </a:t>
            </a:r>
            <a:r>
              <a:rPr lang="fr-FR" dirty="0" smtClean="0"/>
              <a:t>cliquer sur </a:t>
            </a:r>
            <a:r>
              <a:rPr lang="fr-FR" b="1" dirty="0" smtClean="0"/>
              <a:t>Déclencheur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Cliquer sur </a:t>
            </a:r>
            <a:r>
              <a:rPr lang="fr-FR" b="1" dirty="0" smtClean="0"/>
              <a:t>Démarrer l'effet lors du clic sur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Choisir la vidéo et valider avec OK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Pour la vidéo</a:t>
            </a:r>
            <a:r>
              <a:rPr lang="fr-FR" b="1" dirty="0" smtClean="0"/>
              <a:t>, la sélectionner, </a:t>
            </a:r>
            <a:r>
              <a:rPr lang="fr-FR" dirty="0" smtClean="0"/>
              <a:t>Onglet</a:t>
            </a:r>
            <a:r>
              <a:rPr lang="fr-FR" b="1" dirty="0" smtClean="0"/>
              <a:t> lecture, </a:t>
            </a:r>
            <a:r>
              <a:rPr lang="fr-FR" dirty="0" smtClean="0"/>
              <a:t>pour</a:t>
            </a:r>
            <a:r>
              <a:rPr lang="fr-FR" b="1" dirty="0" smtClean="0"/>
              <a:t> Début, </a:t>
            </a:r>
            <a:r>
              <a:rPr lang="fr-FR" dirty="0" smtClean="0"/>
              <a:t>choisir</a:t>
            </a:r>
            <a:r>
              <a:rPr lang="fr-FR" b="1" dirty="0" smtClean="0"/>
              <a:t> Au clic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Tester</a:t>
            </a:r>
          </a:p>
          <a:p>
            <a:pPr marL="342900" indent="-342900">
              <a:buFont typeface="+mj-lt"/>
              <a:buAutoNum type="arabicPeriod"/>
            </a:pPr>
            <a:endParaRPr lang="fr-FR" b="1" dirty="0"/>
          </a:p>
          <a:p>
            <a:r>
              <a:rPr lang="fr-FR" b="1" dirty="0" smtClean="0"/>
              <a:t>Dans cet exemple, lancer le diaporama avec la touche F5 (bruit d'avion qui décolle)</a:t>
            </a:r>
          </a:p>
          <a:p>
            <a:r>
              <a:rPr lang="fr-FR" b="1" dirty="0" smtClean="0"/>
              <a:t>Cliquer sur la vidéo : le son s'arrête, la vidéo démarre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3808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Grand écran</PresentationFormat>
  <Paragraphs>14</Paragraphs>
  <Slides>1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Jean-Pierre FORESTIER</dc:creator>
  <cp:lastModifiedBy>Jean-Pierre FORESTIER</cp:lastModifiedBy>
  <cp:revision>2</cp:revision>
  <dcterms:created xsi:type="dcterms:W3CDTF">2015-08-14T12:52:52Z</dcterms:created>
  <dcterms:modified xsi:type="dcterms:W3CDTF">2015-08-14T12:54:07Z</dcterms:modified>
</cp:coreProperties>
</file>