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7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6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5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8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21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1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3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75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02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92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52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AE92-78BF-404D-9DE6-9923494B06D0}" type="datetimeFigureOut">
              <a:rPr lang="fr-FR" smtClean="0"/>
              <a:t>13/04/2013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73896-43D0-40C4-84A5-4DA0BEDBF1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00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2642493" y="4077072"/>
            <a:ext cx="5817939" cy="27809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13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764 0.06134 C -0.15625 -0.00694 -0.19271 -0.07592 -0.2309 -0.14676 C -0.23872 -0.16134 -0.24896 -0.17546 -0.25556 -0.19051 C -0.25764 -0.1956 -0.2599 -0.20092 -0.26233 -0.20602 C -0.26806 -0.21736 -0.27778 -0.24028 -0.27795 -0.24004 C -0.27917 -0.25324 -0.27778 -0.24514 -0.28472 -0.26528 C -0.28802 -0.27407 -0.28611 -0.28356 -0.28837 -0.29282 C -0.2882 -0.30463 -0.28837 -0.31342 -0.29254 -0.32592 C -0.29271 -0.35741 -0.29948 -0.39004 -0.29531 -0.41991 C -0.29184 -0.44537 -0.29184 -0.43125 -0.2934 -0.45393 C -0.2941 -0.45879 -0.29497 -0.46852 -0.29514 -0.46828 C -0.29254 -0.48727 -0.29115 -0.50741 -0.29097 -0.52685 C -0.28143 -0.55648 -0.27205 -0.58634 -0.26111 -0.61528 C -0.25972 -0.61759 -0.25764 -0.61921 -0.25608 -0.62199 C -0.24427 -0.64467 -0.23611 -0.6743 -0.20191 -0.67315 C -0.19983 -0.6743 -0.19705 -0.675 -0.19497 -0.67616 C -0.1934 -0.67754 -0.19288 -0.68009 -0.19063 -0.68102 C -0.18351 -0.68333 -0.17518 -0.68032 -0.16893 -0.68518 " pathEditMode="relative" rAng="1354774" ptsTypes="fffffffffffffffffA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63" y="-390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PENTIER</dc:creator>
  <cp:lastModifiedBy>PENTIER</cp:lastModifiedBy>
  <cp:revision>3</cp:revision>
  <dcterms:created xsi:type="dcterms:W3CDTF">2013-04-14T04:31:11Z</dcterms:created>
  <dcterms:modified xsi:type="dcterms:W3CDTF">2013-04-14T04:55:02Z</dcterms:modified>
</cp:coreProperties>
</file>